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8" r:id="rId3"/>
    <p:sldId id="269" r:id="rId4"/>
    <p:sldId id="274" r:id="rId5"/>
    <p:sldId id="291" r:id="rId6"/>
    <p:sldId id="292" r:id="rId7"/>
    <p:sldId id="293" r:id="rId8"/>
    <p:sldId id="295" r:id="rId9"/>
    <p:sldId id="270" r:id="rId10"/>
    <p:sldId id="294" r:id="rId11"/>
    <p:sldId id="25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20E8B8-5207-44E7-911F-D522D88246E4}" v="8" dt="2022-11-23T10:32:56.709"/>
    <p1510:client id="{07427CDC-351C-446B-82E3-E2325C9AA236}" v="1" dt="2022-11-24T05:11:29.962"/>
    <p1510:client id="{14A7B7CD-E878-4975-B5A1-F7EC6CC8D691}" v="58" dt="2022-11-24T05:23:14.968"/>
    <p1510:client id="{1A313C57-EF63-4ACD-874B-0392DE7B7D48}" v="8" dt="2022-11-23T10:34:25.598"/>
    <p1510:client id="{28E3A20A-24F1-4408-87AB-BAA01C7DAD6D}" v="9" dt="2022-11-23T10:36:16.353"/>
    <p1510:client id="{4637A0B4-8385-4D4D-AB64-A9EEFB555328}" v="7" dt="2022-11-23T10:27:30.071"/>
    <p1510:client id="{68771FC4-01DC-412C-8215-9E4F5F9999C9}" v="3" dt="2022-11-23T10:52:43.756"/>
    <p1510:client id="{7047975E-AA59-49EC-B421-F53F235A2B05}" v="5" dt="2022-11-23T10:40:45.786"/>
    <p1510:client id="{7323FE25-20AD-4F99-9434-CB5C3369CAB4}" v="18" dt="2022-11-23T10:56:47.827"/>
    <p1510:client id="{766720A3-CAA0-423C-B17B-895C7661FAE1}" v="18" dt="2022-11-23T10:50:15.388"/>
    <p1510:client id="{7E6CFD55-D9C0-46E7-B64B-BC9D6EB3AB87}" v="6" dt="2022-11-23T10:42:53.161"/>
    <p1510:client id="{8CEC8BC3-FEAF-4378-97EF-7703EDFD6038}" v="3" dt="2022-11-23T10:39:31.010"/>
    <p1510:client id="{911049E6-E6E8-8933-D3B7-D35F5D2F3A36}" v="870" dt="2022-11-23T09:52:25.936"/>
    <p1510:client id="{93E646E0-4CCB-4D47-878E-35DBEC7931FF}" v="9" dt="2022-11-23T10:37:25.759"/>
    <p1510:client id="{AB81D9BE-8E89-4E3F-8E3E-A79285C67CDC}" v="18" dt="2022-11-24T04:28:39.330"/>
    <p1510:client id="{B2076801-150B-49AC-8906-303E944487BF}" v="5" dt="2022-11-23T10:45:14.060"/>
    <p1510:client id="{C97860ED-FE7B-7795-3E0E-BD5BEDF7E53B}" v="490" dt="2022-11-23T10:11:47.888"/>
    <p1510:client id="{D6CF28BD-3503-4FA3-84C6-08E7A352C70B}" v="10" dt="2022-11-23T10:30:04.3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nabathini Hima Bindu" userId="S::chinna.b@prodapt.com::1a2c3abf-5fe1-4f66-8aed-748526eff940" providerId="AD" clId="Web-{93E646E0-4CCB-4D47-878E-35DBEC7931FF}"/>
    <pc:docChg chg="modSld">
      <pc:chgData name="Chinnabathini Hima Bindu" userId="S::chinna.b@prodapt.com::1a2c3abf-5fe1-4f66-8aed-748526eff940" providerId="AD" clId="Web-{93E646E0-4CCB-4D47-878E-35DBEC7931FF}" dt="2022-11-23T10:37:25.759" v="7" actId="14100"/>
      <pc:docMkLst>
        <pc:docMk/>
      </pc:docMkLst>
      <pc:sldChg chg="addSp modSp">
        <pc:chgData name="Chinnabathini Hima Bindu" userId="S::chinna.b@prodapt.com::1a2c3abf-5fe1-4f66-8aed-748526eff940" providerId="AD" clId="Web-{93E646E0-4CCB-4D47-878E-35DBEC7931FF}" dt="2022-11-23T10:37:25.759" v="7" actId="14100"/>
        <pc:sldMkLst>
          <pc:docMk/>
          <pc:sldMk cId="1161454136" sldId="295"/>
        </pc:sldMkLst>
        <pc:picChg chg="add mod">
          <ac:chgData name="Chinnabathini Hima Bindu" userId="S::chinna.b@prodapt.com::1a2c3abf-5fe1-4f66-8aed-748526eff940" providerId="AD" clId="Web-{93E646E0-4CCB-4D47-878E-35DBEC7931FF}" dt="2022-11-23T10:37:25.759" v="7" actId="14100"/>
          <ac:picMkLst>
            <pc:docMk/>
            <pc:sldMk cId="1161454136" sldId="295"/>
            <ac:picMk id="3" creationId="{51BFC530-0320-FCAB-44FF-071334BDB936}"/>
          </ac:picMkLst>
        </pc:picChg>
      </pc:sldChg>
    </pc:docChg>
  </pc:docChgLst>
  <pc:docChgLst>
    <pc:chgData name="Thanigaiharini Sakthivel" userId="S::thanigaiharini.s@prodapt.com::920697bf-006c-4fb9-921f-760e07b6a1c5" providerId="AD" clId="Web-{14A7B7CD-E878-4975-B5A1-F7EC6CC8D691}"/>
    <pc:docChg chg="modSld">
      <pc:chgData name="Thanigaiharini Sakthivel" userId="S::thanigaiharini.s@prodapt.com::920697bf-006c-4fb9-921f-760e07b6a1c5" providerId="AD" clId="Web-{14A7B7CD-E878-4975-B5A1-F7EC6CC8D691}" dt="2022-11-24T05:23:14.968" v="56" actId="20577"/>
      <pc:docMkLst>
        <pc:docMk/>
      </pc:docMkLst>
      <pc:sldChg chg="modSp">
        <pc:chgData name="Thanigaiharini Sakthivel" userId="S::thanigaiharini.s@prodapt.com::920697bf-006c-4fb9-921f-760e07b6a1c5" providerId="AD" clId="Web-{14A7B7CD-E878-4975-B5A1-F7EC6CC8D691}" dt="2022-11-24T05:23:14.968" v="56" actId="20577"/>
        <pc:sldMkLst>
          <pc:docMk/>
          <pc:sldMk cId="1837314772" sldId="274"/>
        </pc:sldMkLst>
        <pc:spChg chg="mod">
          <ac:chgData name="Thanigaiharini Sakthivel" userId="S::thanigaiharini.s@prodapt.com::920697bf-006c-4fb9-921f-760e07b6a1c5" providerId="AD" clId="Web-{14A7B7CD-E878-4975-B5A1-F7EC6CC8D691}" dt="2022-11-24T05:23:14.968" v="56" actId="20577"/>
          <ac:spMkLst>
            <pc:docMk/>
            <pc:sldMk cId="1837314772" sldId="274"/>
            <ac:spMk id="28" creationId="{00000000-0000-0000-0000-000000000000}"/>
          </ac:spMkLst>
        </pc:spChg>
        <pc:spChg chg="mod">
          <ac:chgData name="Thanigaiharini Sakthivel" userId="S::thanigaiharini.s@prodapt.com::920697bf-006c-4fb9-921f-760e07b6a1c5" providerId="AD" clId="Web-{14A7B7CD-E878-4975-B5A1-F7EC6CC8D691}" dt="2022-11-24T05:06:36.045" v="1" actId="20577"/>
          <ac:spMkLst>
            <pc:docMk/>
            <pc:sldMk cId="1837314772" sldId="274"/>
            <ac:spMk id="30" creationId="{00000000-0000-0000-0000-000000000000}"/>
          </ac:spMkLst>
        </pc:spChg>
      </pc:sldChg>
    </pc:docChg>
  </pc:docChgLst>
  <pc:docChgLst>
    <pc:chgData name="Thanigaiharini Sakthivel" userId="S::thanigaiharini.s@prodapt.com::920697bf-006c-4fb9-921f-760e07b6a1c5" providerId="AD" clId="Web-{AB81D9BE-8E89-4E3F-8E3E-A79285C67CDC}"/>
    <pc:docChg chg="modSld modMainMaster">
      <pc:chgData name="Thanigaiharini Sakthivel" userId="S::thanigaiharini.s@prodapt.com::920697bf-006c-4fb9-921f-760e07b6a1c5" providerId="AD" clId="Web-{AB81D9BE-8E89-4E3F-8E3E-A79285C67CDC}" dt="2022-11-24T04:28:39.330" v="17"/>
      <pc:docMkLst>
        <pc:docMk/>
      </pc:docMkLst>
      <pc:sldChg chg="modTransition">
        <pc:chgData name="Thanigaiharini Sakthivel" userId="S::thanigaiharini.s@prodapt.com::920697bf-006c-4fb9-921f-760e07b6a1c5" providerId="AD" clId="Web-{AB81D9BE-8E89-4E3F-8E3E-A79285C67CDC}" dt="2022-11-24T04:28:39.330" v="17"/>
        <pc:sldMkLst>
          <pc:docMk/>
          <pc:sldMk cId="432231447" sldId="256"/>
        </pc:sldMkLst>
      </pc:sldChg>
      <pc:sldChg chg="modTransition">
        <pc:chgData name="Thanigaiharini Sakthivel" userId="S::thanigaiharini.s@prodapt.com::920697bf-006c-4fb9-921f-760e07b6a1c5" providerId="AD" clId="Web-{AB81D9BE-8E89-4E3F-8E3E-A79285C67CDC}" dt="2022-11-24T04:28:39.330" v="17"/>
        <pc:sldMkLst>
          <pc:docMk/>
          <pc:sldMk cId="1808439280" sldId="258"/>
        </pc:sldMkLst>
      </pc:sldChg>
      <pc:sldChg chg="modTransition">
        <pc:chgData name="Thanigaiharini Sakthivel" userId="S::thanigaiharini.s@prodapt.com::920697bf-006c-4fb9-921f-760e07b6a1c5" providerId="AD" clId="Web-{AB81D9BE-8E89-4E3F-8E3E-A79285C67CDC}" dt="2022-11-24T04:28:39.330" v="17"/>
        <pc:sldMkLst>
          <pc:docMk/>
          <pc:sldMk cId="3278716019" sldId="268"/>
        </pc:sldMkLst>
      </pc:sldChg>
      <pc:sldChg chg="modTransition">
        <pc:chgData name="Thanigaiharini Sakthivel" userId="S::thanigaiharini.s@prodapt.com::920697bf-006c-4fb9-921f-760e07b6a1c5" providerId="AD" clId="Web-{AB81D9BE-8E89-4E3F-8E3E-A79285C67CDC}" dt="2022-11-24T04:28:39.330" v="17"/>
        <pc:sldMkLst>
          <pc:docMk/>
          <pc:sldMk cId="3768258306" sldId="269"/>
        </pc:sldMkLst>
      </pc:sldChg>
      <pc:sldChg chg="modTransition">
        <pc:chgData name="Thanigaiharini Sakthivel" userId="S::thanigaiharini.s@prodapt.com::920697bf-006c-4fb9-921f-760e07b6a1c5" providerId="AD" clId="Web-{AB81D9BE-8E89-4E3F-8E3E-A79285C67CDC}" dt="2022-11-24T04:28:39.330" v="17"/>
        <pc:sldMkLst>
          <pc:docMk/>
          <pc:sldMk cId="1860138652" sldId="270"/>
        </pc:sldMkLst>
      </pc:sldChg>
      <pc:sldChg chg="modTransition">
        <pc:chgData name="Thanigaiharini Sakthivel" userId="S::thanigaiharini.s@prodapt.com::920697bf-006c-4fb9-921f-760e07b6a1c5" providerId="AD" clId="Web-{AB81D9BE-8E89-4E3F-8E3E-A79285C67CDC}" dt="2022-11-24T04:28:39.330" v="17"/>
        <pc:sldMkLst>
          <pc:docMk/>
          <pc:sldMk cId="1837314772" sldId="274"/>
        </pc:sldMkLst>
      </pc:sldChg>
      <pc:sldChg chg="modTransition">
        <pc:chgData name="Thanigaiharini Sakthivel" userId="S::thanigaiharini.s@prodapt.com::920697bf-006c-4fb9-921f-760e07b6a1c5" providerId="AD" clId="Web-{AB81D9BE-8E89-4E3F-8E3E-A79285C67CDC}" dt="2022-11-24T04:28:39.330" v="17"/>
        <pc:sldMkLst>
          <pc:docMk/>
          <pc:sldMk cId="1824994947" sldId="291"/>
        </pc:sldMkLst>
      </pc:sldChg>
      <pc:sldChg chg="modTransition">
        <pc:chgData name="Thanigaiharini Sakthivel" userId="S::thanigaiharini.s@prodapt.com::920697bf-006c-4fb9-921f-760e07b6a1c5" providerId="AD" clId="Web-{AB81D9BE-8E89-4E3F-8E3E-A79285C67CDC}" dt="2022-11-24T04:28:39.330" v="17"/>
        <pc:sldMkLst>
          <pc:docMk/>
          <pc:sldMk cId="1283644241" sldId="292"/>
        </pc:sldMkLst>
      </pc:sldChg>
      <pc:sldChg chg="modTransition">
        <pc:chgData name="Thanigaiharini Sakthivel" userId="S::thanigaiharini.s@prodapt.com::920697bf-006c-4fb9-921f-760e07b6a1c5" providerId="AD" clId="Web-{AB81D9BE-8E89-4E3F-8E3E-A79285C67CDC}" dt="2022-11-24T04:28:39.330" v="17"/>
        <pc:sldMkLst>
          <pc:docMk/>
          <pc:sldMk cId="3416659392" sldId="293"/>
        </pc:sldMkLst>
      </pc:sldChg>
      <pc:sldChg chg="modTransition">
        <pc:chgData name="Thanigaiharini Sakthivel" userId="S::thanigaiharini.s@prodapt.com::920697bf-006c-4fb9-921f-760e07b6a1c5" providerId="AD" clId="Web-{AB81D9BE-8E89-4E3F-8E3E-A79285C67CDC}" dt="2022-11-24T04:28:39.330" v="17"/>
        <pc:sldMkLst>
          <pc:docMk/>
          <pc:sldMk cId="1396597183" sldId="294"/>
        </pc:sldMkLst>
      </pc:sldChg>
      <pc:sldChg chg="modTransition">
        <pc:chgData name="Thanigaiharini Sakthivel" userId="S::thanigaiharini.s@prodapt.com::920697bf-006c-4fb9-921f-760e07b6a1c5" providerId="AD" clId="Web-{AB81D9BE-8E89-4E3F-8E3E-A79285C67CDC}" dt="2022-11-24T04:28:39.330" v="17"/>
        <pc:sldMkLst>
          <pc:docMk/>
          <pc:sldMk cId="1161454136" sldId="295"/>
        </pc:sldMkLst>
      </pc:sldChg>
      <pc:sldMasterChg chg="modTransition modSldLayout">
        <pc:chgData name="Thanigaiharini Sakthivel" userId="S::thanigaiharini.s@prodapt.com::920697bf-006c-4fb9-921f-760e07b6a1c5" providerId="AD" clId="Web-{AB81D9BE-8E89-4E3F-8E3E-A79285C67CDC}" dt="2022-11-24T04:28:39.330" v="17"/>
        <pc:sldMasterMkLst>
          <pc:docMk/>
          <pc:sldMasterMk cId="2592486522" sldId="2147483648"/>
        </pc:sldMasterMkLst>
        <pc:sldLayoutChg chg="modTransition">
          <pc:chgData name="Thanigaiharini Sakthivel" userId="S::thanigaiharini.s@prodapt.com::920697bf-006c-4fb9-921f-760e07b6a1c5" providerId="AD" clId="Web-{AB81D9BE-8E89-4E3F-8E3E-A79285C67CDC}" dt="2022-11-24T04:28:39.330" v="17"/>
          <pc:sldLayoutMkLst>
            <pc:docMk/>
            <pc:sldMasterMk cId="2592486522" sldId="2147483648"/>
            <pc:sldLayoutMk cId="2562578843" sldId="2147483649"/>
          </pc:sldLayoutMkLst>
        </pc:sldLayoutChg>
        <pc:sldLayoutChg chg="modTransition">
          <pc:chgData name="Thanigaiharini Sakthivel" userId="S::thanigaiharini.s@prodapt.com::920697bf-006c-4fb9-921f-760e07b6a1c5" providerId="AD" clId="Web-{AB81D9BE-8E89-4E3F-8E3E-A79285C67CDC}" dt="2022-11-24T04:28:39.330" v="17"/>
          <pc:sldLayoutMkLst>
            <pc:docMk/>
            <pc:sldMasterMk cId="2592486522" sldId="2147483648"/>
            <pc:sldLayoutMk cId="194455799" sldId="2147483650"/>
          </pc:sldLayoutMkLst>
        </pc:sldLayoutChg>
        <pc:sldLayoutChg chg="modTransition">
          <pc:chgData name="Thanigaiharini Sakthivel" userId="S::thanigaiharini.s@prodapt.com::920697bf-006c-4fb9-921f-760e07b6a1c5" providerId="AD" clId="Web-{AB81D9BE-8E89-4E3F-8E3E-A79285C67CDC}" dt="2022-11-24T04:28:39.330" v="17"/>
          <pc:sldLayoutMkLst>
            <pc:docMk/>
            <pc:sldMasterMk cId="2592486522" sldId="2147483648"/>
            <pc:sldLayoutMk cId="4169498161" sldId="2147483651"/>
          </pc:sldLayoutMkLst>
        </pc:sldLayoutChg>
        <pc:sldLayoutChg chg="modTransition">
          <pc:chgData name="Thanigaiharini Sakthivel" userId="S::thanigaiharini.s@prodapt.com::920697bf-006c-4fb9-921f-760e07b6a1c5" providerId="AD" clId="Web-{AB81D9BE-8E89-4E3F-8E3E-A79285C67CDC}" dt="2022-11-24T04:28:39.330" v="17"/>
          <pc:sldLayoutMkLst>
            <pc:docMk/>
            <pc:sldMasterMk cId="2592486522" sldId="2147483648"/>
            <pc:sldLayoutMk cId="349466078" sldId="2147483652"/>
          </pc:sldLayoutMkLst>
        </pc:sldLayoutChg>
        <pc:sldLayoutChg chg="modTransition">
          <pc:chgData name="Thanigaiharini Sakthivel" userId="S::thanigaiharini.s@prodapt.com::920697bf-006c-4fb9-921f-760e07b6a1c5" providerId="AD" clId="Web-{AB81D9BE-8E89-4E3F-8E3E-A79285C67CDC}" dt="2022-11-24T04:28:39.330" v="17"/>
          <pc:sldLayoutMkLst>
            <pc:docMk/>
            <pc:sldMasterMk cId="2592486522" sldId="2147483648"/>
            <pc:sldLayoutMk cId="2209556868" sldId="2147483653"/>
          </pc:sldLayoutMkLst>
        </pc:sldLayoutChg>
        <pc:sldLayoutChg chg="modTransition">
          <pc:chgData name="Thanigaiharini Sakthivel" userId="S::thanigaiharini.s@prodapt.com::920697bf-006c-4fb9-921f-760e07b6a1c5" providerId="AD" clId="Web-{AB81D9BE-8E89-4E3F-8E3E-A79285C67CDC}" dt="2022-11-24T04:28:39.330" v="17"/>
          <pc:sldLayoutMkLst>
            <pc:docMk/>
            <pc:sldMasterMk cId="2592486522" sldId="2147483648"/>
            <pc:sldLayoutMk cId="2185619236" sldId="2147483654"/>
          </pc:sldLayoutMkLst>
        </pc:sldLayoutChg>
        <pc:sldLayoutChg chg="modTransition">
          <pc:chgData name="Thanigaiharini Sakthivel" userId="S::thanigaiharini.s@prodapt.com::920697bf-006c-4fb9-921f-760e07b6a1c5" providerId="AD" clId="Web-{AB81D9BE-8E89-4E3F-8E3E-A79285C67CDC}" dt="2022-11-24T04:28:39.330" v="17"/>
          <pc:sldLayoutMkLst>
            <pc:docMk/>
            <pc:sldMasterMk cId="2592486522" sldId="2147483648"/>
            <pc:sldLayoutMk cId="1545865422" sldId="2147483655"/>
          </pc:sldLayoutMkLst>
        </pc:sldLayoutChg>
        <pc:sldLayoutChg chg="modTransition">
          <pc:chgData name="Thanigaiharini Sakthivel" userId="S::thanigaiharini.s@prodapt.com::920697bf-006c-4fb9-921f-760e07b6a1c5" providerId="AD" clId="Web-{AB81D9BE-8E89-4E3F-8E3E-A79285C67CDC}" dt="2022-11-24T04:28:39.330" v="17"/>
          <pc:sldLayoutMkLst>
            <pc:docMk/>
            <pc:sldMasterMk cId="2592486522" sldId="2147483648"/>
            <pc:sldLayoutMk cId="54499968" sldId="2147483656"/>
          </pc:sldLayoutMkLst>
        </pc:sldLayoutChg>
        <pc:sldLayoutChg chg="modTransition">
          <pc:chgData name="Thanigaiharini Sakthivel" userId="S::thanigaiharini.s@prodapt.com::920697bf-006c-4fb9-921f-760e07b6a1c5" providerId="AD" clId="Web-{AB81D9BE-8E89-4E3F-8E3E-A79285C67CDC}" dt="2022-11-24T04:28:39.330" v="17"/>
          <pc:sldLayoutMkLst>
            <pc:docMk/>
            <pc:sldMasterMk cId="2592486522" sldId="2147483648"/>
            <pc:sldLayoutMk cId="4020668405" sldId="2147483657"/>
          </pc:sldLayoutMkLst>
        </pc:sldLayoutChg>
        <pc:sldLayoutChg chg="modTransition">
          <pc:chgData name="Thanigaiharini Sakthivel" userId="S::thanigaiharini.s@prodapt.com::920697bf-006c-4fb9-921f-760e07b6a1c5" providerId="AD" clId="Web-{AB81D9BE-8E89-4E3F-8E3E-A79285C67CDC}" dt="2022-11-24T04:28:39.330" v="17"/>
          <pc:sldLayoutMkLst>
            <pc:docMk/>
            <pc:sldMasterMk cId="2592486522" sldId="2147483648"/>
            <pc:sldLayoutMk cId="1723805975" sldId="2147483658"/>
          </pc:sldLayoutMkLst>
        </pc:sldLayoutChg>
        <pc:sldLayoutChg chg="modTransition">
          <pc:chgData name="Thanigaiharini Sakthivel" userId="S::thanigaiharini.s@prodapt.com::920697bf-006c-4fb9-921f-760e07b6a1c5" providerId="AD" clId="Web-{AB81D9BE-8E89-4E3F-8E3E-A79285C67CDC}" dt="2022-11-24T04:28:39.330" v="17"/>
          <pc:sldLayoutMkLst>
            <pc:docMk/>
            <pc:sldMasterMk cId="2592486522" sldId="2147483648"/>
            <pc:sldLayoutMk cId="4140918290" sldId="2147483659"/>
          </pc:sldLayoutMkLst>
        </pc:sldLayoutChg>
        <pc:sldLayoutChg chg="modTransition">
          <pc:chgData name="Thanigaiharini Sakthivel" userId="S::thanigaiharini.s@prodapt.com::920697bf-006c-4fb9-921f-760e07b6a1c5" providerId="AD" clId="Web-{AB81D9BE-8E89-4E3F-8E3E-A79285C67CDC}" dt="2022-11-24T04:28:39.330" v="17"/>
          <pc:sldLayoutMkLst>
            <pc:docMk/>
            <pc:sldMasterMk cId="2592486522" sldId="2147483648"/>
            <pc:sldLayoutMk cId="3453193191" sldId="2147483660"/>
          </pc:sldLayoutMkLst>
        </pc:sldLayoutChg>
        <pc:sldLayoutChg chg="modTransition">
          <pc:chgData name="Thanigaiharini Sakthivel" userId="S::thanigaiharini.s@prodapt.com::920697bf-006c-4fb9-921f-760e07b6a1c5" providerId="AD" clId="Web-{AB81D9BE-8E89-4E3F-8E3E-A79285C67CDC}" dt="2022-11-24T04:28:39.330" v="17"/>
          <pc:sldLayoutMkLst>
            <pc:docMk/>
            <pc:sldMasterMk cId="2592486522" sldId="2147483648"/>
            <pc:sldLayoutMk cId="1071924159" sldId="2147483661"/>
          </pc:sldLayoutMkLst>
        </pc:sldLayoutChg>
        <pc:sldLayoutChg chg="modTransition">
          <pc:chgData name="Thanigaiharini Sakthivel" userId="S::thanigaiharini.s@prodapt.com::920697bf-006c-4fb9-921f-760e07b6a1c5" providerId="AD" clId="Web-{AB81D9BE-8E89-4E3F-8E3E-A79285C67CDC}" dt="2022-11-24T04:28:39.330" v="17"/>
          <pc:sldLayoutMkLst>
            <pc:docMk/>
            <pc:sldMasterMk cId="2592486522" sldId="2147483648"/>
            <pc:sldLayoutMk cId="642941209" sldId="2147483662"/>
          </pc:sldLayoutMkLst>
        </pc:sldLayoutChg>
      </pc:sldMasterChg>
    </pc:docChg>
  </pc:docChgLst>
  <pc:docChgLst>
    <pc:chgData name="Srilakshmi A" userId="S::srilakshmi.a@prodapt.com::fa1d583e-36de-4119-ad5d-269c0ee5af9f" providerId="AD" clId="Web-{7323FE25-20AD-4F99-9434-CB5C3369CAB4}"/>
    <pc:docChg chg="modSld modMainMaster">
      <pc:chgData name="Srilakshmi A" userId="S::srilakshmi.a@prodapt.com::fa1d583e-36de-4119-ad5d-269c0ee5af9f" providerId="AD" clId="Web-{7323FE25-20AD-4F99-9434-CB5C3369CAB4}" dt="2022-11-23T10:56:47.827" v="17"/>
      <pc:docMkLst>
        <pc:docMk/>
      </pc:docMkLst>
      <pc:sldChg chg="modTransition">
        <pc:chgData name="Srilakshmi A" userId="S::srilakshmi.a@prodapt.com::fa1d583e-36de-4119-ad5d-269c0ee5af9f" providerId="AD" clId="Web-{7323FE25-20AD-4F99-9434-CB5C3369CAB4}" dt="2022-11-23T10:56:47.827" v="17"/>
        <pc:sldMkLst>
          <pc:docMk/>
          <pc:sldMk cId="432231447" sldId="256"/>
        </pc:sldMkLst>
      </pc:sldChg>
      <pc:sldChg chg="modTransition">
        <pc:chgData name="Srilakshmi A" userId="S::srilakshmi.a@prodapt.com::fa1d583e-36de-4119-ad5d-269c0ee5af9f" providerId="AD" clId="Web-{7323FE25-20AD-4F99-9434-CB5C3369CAB4}" dt="2022-11-23T10:56:47.827" v="17"/>
        <pc:sldMkLst>
          <pc:docMk/>
          <pc:sldMk cId="1808439280" sldId="258"/>
        </pc:sldMkLst>
      </pc:sldChg>
      <pc:sldChg chg="modTransition">
        <pc:chgData name="Srilakshmi A" userId="S::srilakshmi.a@prodapt.com::fa1d583e-36de-4119-ad5d-269c0ee5af9f" providerId="AD" clId="Web-{7323FE25-20AD-4F99-9434-CB5C3369CAB4}" dt="2022-11-23T10:56:47.827" v="17"/>
        <pc:sldMkLst>
          <pc:docMk/>
          <pc:sldMk cId="3278716019" sldId="268"/>
        </pc:sldMkLst>
      </pc:sldChg>
      <pc:sldChg chg="modTransition">
        <pc:chgData name="Srilakshmi A" userId="S::srilakshmi.a@prodapt.com::fa1d583e-36de-4119-ad5d-269c0ee5af9f" providerId="AD" clId="Web-{7323FE25-20AD-4F99-9434-CB5C3369CAB4}" dt="2022-11-23T10:56:47.827" v="17"/>
        <pc:sldMkLst>
          <pc:docMk/>
          <pc:sldMk cId="3768258306" sldId="269"/>
        </pc:sldMkLst>
      </pc:sldChg>
      <pc:sldChg chg="modTransition">
        <pc:chgData name="Srilakshmi A" userId="S::srilakshmi.a@prodapt.com::fa1d583e-36de-4119-ad5d-269c0ee5af9f" providerId="AD" clId="Web-{7323FE25-20AD-4F99-9434-CB5C3369CAB4}" dt="2022-11-23T10:56:47.827" v="17"/>
        <pc:sldMkLst>
          <pc:docMk/>
          <pc:sldMk cId="1860138652" sldId="270"/>
        </pc:sldMkLst>
      </pc:sldChg>
      <pc:sldChg chg="modTransition">
        <pc:chgData name="Srilakshmi A" userId="S::srilakshmi.a@prodapt.com::fa1d583e-36de-4119-ad5d-269c0ee5af9f" providerId="AD" clId="Web-{7323FE25-20AD-4F99-9434-CB5C3369CAB4}" dt="2022-11-23T10:56:47.827" v="17"/>
        <pc:sldMkLst>
          <pc:docMk/>
          <pc:sldMk cId="1837314772" sldId="274"/>
        </pc:sldMkLst>
      </pc:sldChg>
      <pc:sldChg chg="modTransition">
        <pc:chgData name="Srilakshmi A" userId="S::srilakshmi.a@prodapt.com::fa1d583e-36de-4119-ad5d-269c0ee5af9f" providerId="AD" clId="Web-{7323FE25-20AD-4F99-9434-CB5C3369CAB4}" dt="2022-11-23T10:56:47.827" v="17"/>
        <pc:sldMkLst>
          <pc:docMk/>
          <pc:sldMk cId="1824994947" sldId="291"/>
        </pc:sldMkLst>
      </pc:sldChg>
      <pc:sldChg chg="modTransition">
        <pc:chgData name="Srilakshmi A" userId="S::srilakshmi.a@prodapt.com::fa1d583e-36de-4119-ad5d-269c0ee5af9f" providerId="AD" clId="Web-{7323FE25-20AD-4F99-9434-CB5C3369CAB4}" dt="2022-11-23T10:56:47.827" v="17"/>
        <pc:sldMkLst>
          <pc:docMk/>
          <pc:sldMk cId="1283644241" sldId="292"/>
        </pc:sldMkLst>
      </pc:sldChg>
      <pc:sldChg chg="modTransition">
        <pc:chgData name="Srilakshmi A" userId="S::srilakshmi.a@prodapt.com::fa1d583e-36de-4119-ad5d-269c0ee5af9f" providerId="AD" clId="Web-{7323FE25-20AD-4F99-9434-CB5C3369CAB4}" dt="2022-11-23T10:56:47.827" v="17"/>
        <pc:sldMkLst>
          <pc:docMk/>
          <pc:sldMk cId="3416659392" sldId="293"/>
        </pc:sldMkLst>
      </pc:sldChg>
      <pc:sldChg chg="modTransition">
        <pc:chgData name="Srilakshmi A" userId="S::srilakshmi.a@prodapt.com::fa1d583e-36de-4119-ad5d-269c0ee5af9f" providerId="AD" clId="Web-{7323FE25-20AD-4F99-9434-CB5C3369CAB4}" dt="2022-11-23T10:56:47.827" v="17"/>
        <pc:sldMkLst>
          <pc:docMk/>
          <pc:sldMk cId="1396597183" sldId="294"/>
        </pc:sldMkLst>
      </pc:sldChg>
      <pc:sldChg chg="modTransition">
        <pc:chgData name="Srilakshmi A" userId="S::srilakshmi.a@prodapt.com::fa1d583e-36de-4119-ad5d-269c0ee5af9f" providerId="AD" clId="Web-{7323FE25-20AD-4F99-9434-CB5C3369CAB4}" dt="2022-11-23T10:56:47.827" v="17"/>
        <pc:sldMkLst>
          <pc:docMk/>
          <pc:sldMk cId="1161454136" sldId="295"/>
        </pc:sldMkLst>
      </pc:sldChg>
      <pc:sldMasterChg chg="modTransition modSldLayout">
        <pc:chgData name="Srilakshmi A" userId="S::srilakshmi.a@prodapt.com::fa1d583e-36de-4119-ad5d-269c0ee5af9f" providerId="AD" clId="Web-{7323FE25-20AD-4F99-9434-CB5C3369CAB4}" dt="2022-11-23T10:56:47.827" v="17"/>
        <pc:sldMasterMkLst>
          <pc:docMk/>
          <pc:sldMasterMk cId="2592486522" sldId="2147483648"/>
        </pc:sldMasterMkLst>
        <pc:sldLayoutChg chg="modTransition">
          <pc:chgData name="Srilakshmi A" userId="S::srilakshmi.a@prodapt.com::fa1d583e-36de-4119-ad5d-269c0ee5af9f" providerId="AD" clId="Web-{7323FE25-20AD-4F99-9434-CB5C3369CAB4}" dt="2022-11-23T10:56:47.827" v="17"/>
          <pc:sldLayoutMkLst>
            <pc:docMk/>
            <pc:sldMasterMk cId="2592486522" sldId="2147483648"/>
            <pc:sldLayoutMk cId="2562578843" sldId="2147483649"/>
          </pc:sldLayoutMkLst>
        </pc:sldLayoutChg>
        <pc:sldLayoutChg chg="modTransition">
          <pc:chgData name="Srilakshmi A" userId="S::srilakshmi.a@prodapt.com::fa1d583e-36de-4119-ad5d-269c0ee5af9f" providerId="AD" clId="Web-{7323FE25-20AD-4F99-9434-CB5C3369CAB4}" dt="2022-11-23T10:56:47.827" v="17"/>
          <pc:sldLayoutMkLst>
            <pc:docMk/>
            <pc:sldMasterMk cId="2592486522" sldId="2147483648"/>
            <pc:sldLayoutMk cId="194455799" sldId="2147483650"/>
          </pc:sldLayoutMkLst>
        </pc:sldLayoutChg>
        <pc:sldLayoutChg chg="modTransition">
          <pc:chgData name="Srilakshmi A" userId="S::srilakshmi.a@prodapt.com::fa1d583e-36de-4119-ad5d-269c0ee5af9f" providerId="AD" clId="Web-{7323FE25-20AD-4F99-9434-CB5C3369CAB4}" dt="2022-11-23T10:56:47.827" v="17"/>
          <pc:sldLayoutMkLst>
            <pc:docMk/>
            <pc:sldMasterMk cId="2592486522" sldId="2147483648"/>
            <pc:sldLayoutMk cId="4169498161" sldId="2147483651"/>
          </pc:sldLayoutMkLst>
        </pc:sldLayoutChg>
        <pc:sldLayoutChg chg="modTransition">
          <pc:chgData name="Srilakshmi A" userId="S::srilakshmi.a@prodapt.com::fa1d583e-36de-4119-ad5d-269c0ee5af9f" providerId="AD" clId="Web-{7323FE25-20AD-4F99-9434-CB5C3369CAB4}" dt="2022-11-23T10:56:47.827" v="17"/>
          <pc:sldLayoutMkLst>
            <pc:docMk/>
            <pc:sldMasterMk cId="2592486522" sldId="2147483648"/>
            <pc:sldLayoutMk cId="349466078" sldId="2147483652"/>
          </pc:sldLayoutMkLst>
        </pc:sldLayoutChg>
        <pc:sldLayoutChg chg="modTransition">
          <pc:chgData name="Srilakshmi A" userId="S::srilakshmi.a@prodapt.com::fa1d583e-36de-4119-ad5d-269c0ee5af9f" providerId="AD" clId="Web-{7323FE25-20AD-4F99-9434-CB5C3369CAB4}" dt="2022-11-23T10:56:47.827" v="17"/>
          <pc:sldLayoutMkLst>
            <pc:docMk/>
            <pc:sldMasterMk cId="2592486522" sldId="2147483648"/>
            <pc:sldLayoutMk cId="2209556868" sldId="2147483653"/>
          </pc:sldLayoutMkLst>
        </pc:sldLayoutChg>
        <pc:sldLayoutChg chg="modTransition">
          <pc:chgData name="Srilakshmi A" userId="S::srilakshmi.a@prodapt.com::fa1d583e-36de-4119-ad5d-269c0ee5af9f" providerId="AD" clId="Web-{7323FE25-20AD-4F99-9434-CB5C3369CAB4}" dt="2022-11-23T10:56:47.827" v="17"/>
          <pc:sldLayoutMkLst>
            <pc:docMk/>
            <pc:sldMasterMk cId="2592486522" sldId="2147483648"/>
            <pc:sldLayoutMk cId="2185619236" sldId="2147483654"/>
          </pc:sldLayoutMkLst>
        </pc:sldLayoutChg>
        <pc:sldLayoutChg chg="modTransition">
          <pc:chgData name="Srilakshmi A" userId="S::srilakshmi.a@prodapt.com::fa1d583e-36de-4119-ad5d-269c0ee5af9f" providerId="AD" clId="Web-{7323FE25-20AD-4F99-9434-CB5C3369CAB4}" dt="2022-11-23T10:56:47.827" v="17"/>
          <pc:sldLayoutMkLst>
            <pc:docMk/>
            <pc:sldMasterMk cId="2592486522" sldId="2147483648"/>
            <pc:sldLayoutMk cId="1545865422" sldId="2147483655"/>
          </pc:sldLayoutMkLst>
        </pc:sldLayoutChg>
        <pc:sldLayoutChg chg="modTransition">
          <pc:chgData name="Srilakshmi A" userId="S::srilakshmi.a@prodapt.com::fa1d583e-36de-4119-ad5d-269c0ee5af9f" providerId="AD" clId="Web-{7323FE25-20AD-4F99-9434-CB5C3369CAB4}" dt="2022-11-23T10:56:47.827" v="17"/>
          <pc:sldLayoutMkLst>
            <pc:docMk/>
            <pc:sldMasterMk cId="2592486522" sldId="2147483648"/>
            <pc:sldLayoutMk cId="54499968" sldId="2147483656"/>
          </pc:sldLayoutMkLst>
        </pc:sldLayoutChg>
        <pc:sldLayoutChg chg="modTransition">
          <pc:chgData name="Srilakshmi A" userId="S::srilakshmi.a@prodapt.com::fa1d583e-36de-4119-ad5d-269c0ee5af9f" providerId="AD" clId="Web-{7323FE25-20AD-4F99-9434-CB5C3369CAB4}" dt="2022-11-23T10:56:47.827" v="17"/>
          <pc:sldLayoutMkLst>
            <pc:docMk/>
            <pc:sldMasterMk cId="2592486522" sldId="2147483648"/>
            <pc:sldLayoutMk cId="4020668405" sldId="2147483657"/>
          </pc:sldLayoutMkLst>
        </pc:sldLayoutChg>
        <pc:sldLayoutChg chg="modTransition">
          <pc:chgData name="Srilakshmi A" userId="S::srilakshmi.a@prodapt.com::fa1d583e-36de-4119-ad5d-269c0ee5af9f" providerId="AD" clId="Web-{7323FE25-20AD-4F99-9434-CB5C3369CAB4}" dt="2022-11-23T10:56:47.827" v="17"/>
          <pc:sldLayoutMkLst>
            <pc:docMk/>
            <pc:sldMasterMk cId="2592486522" sldId="2147483648"/>
            <pc:sldLayoutMk cId="1723805975" sldId="2147483658"/>
          </pc:sldLayoutMkLst>
        </pc:sldLayoutChg>
        <pc:sldLayoutChg chg="modTransition">
          <pc:chgData name="Srilakshmi A" userId="S::srilakshmi.a@prodapt.com::fa1d583e-36de-4119-ad5d-269c0ee5af9f" providerId="AD" clId="Web-{7323FE25-20AD-4F99-9434-CB5C3369CAB4}" dt="2022-11-23T10:56:47.827" v="17"/>
          <pc:sldLayoutMkLst>
            <pc:docMk/>
            <pc:sldMasterMk cId="2592486522" sldId="2147483648"/>
            <pc:sldLayoutMk cId="4140918290" sldId="2147483659"/>
          </pc:sldLayoutMkLst>
        </pc:sldLayoutChg>
        <pc:sldLayoutChg chg="modTransition">
          <pc:chgData name="Srilakshmi A" userId="S::srilakshmi.a@prodapt.com::fa1d583e-36de-4119-ad5d-269c0ee5af9f" providerId="AD" clId="Web-{7323FE25-20AD-4F99-9434-CB5C3369CAB4}" dt="2022-11-23T10:56:47.827" v="17"/>
          <pc:sldLayoutMkLst>
            <pc:docMk/>
            <pc:sldMasterMk cId="2592486522" sldId="2147483648"/>
            <pc:sldLayoutMk cId="3453193191" sldId="2147483660"/>
          </pc:sldLayoutMkLst>
        </pc:sldLayoutChg>
        <pc:sldLayoutChg chg="modTransition">
          <pc:chgData name="Srilakshmi A" userId="S::srilakshmi.a@prodapt.com::fa1d583e-36de-4119-ad5d-269c0ee5af9f" providerId="AD" clId="Web-{7323FE25-20AD-4F99-9434-CB5C3369CAB4}" dt="2022-11-23T10:56:47.827" v="17"/>
          <pc:sldLayoutMkLst>
            <pc:docMk/>
            <pc:sldMasterMk cId="2592486522" sldId="2147483648"/>
            <pc:sldLayoutMk cId="1071924159" sldId="2147483661"/>
          </pc:sldLayoutMkLst>
        </pc:sldLayoutChg>
        <pc:sldLayoutChg chg="modTransition">
          <pc:chgData name="Srilakshmi A" userId="S::srilakshmi.a@prodapt.com::fa1d583e-36de-4119-ad5d-269c0ee5af9f" providerId="AD" clId="Web-{7323FE25-20AD-4F99-9434-CB5C3369CAB4}" dt="2022-11-23T10:56:47.827" v="17"/>
          <pc:sldLayoutMkLst>
            <pc:docMk/>
            <pc:sldMasterMk cId="2592486522" sldId="2147483648"/>
            <pc:sldLayoutMk cId="642941209" sldId="2147483662"/>
          </pc:sldLayoutMkLst>
        </pc:sldLayoutChg>
      </pc:sldMasterChg>
    </pc:docChg>
  </pc:docChgLst>
  <pc:docChgLst>
    <pc:chgData name="Chinnabathini Hima Bindu" userId="S::chinna.b@prodapt.com::1a2c3abf-5fe1-4f66-8aed-748526eff940" providerId="AD" clId="Web-{7E6CFD55-D9C0-46E7-B64B-BC9D6EB3AB87}"/>
    <pc:docChg chg="modSld">
      <pc:chgData name="Chinnabathini Hima Bindu" userId="S::chinna.b@prodapt.com::1a2c3abf-5fe1-4f66-8aed-748526eff940" providerId="AD" clId="Web-{7E6CFD55-D9C0-46E7-B64B-BC9D6EB3AB87}" dt="2022-11-23T10:42:53.161" v="4" actId="14100"/>
      <pc:docMkLst>
        <pc:docMk/>
      </pc:docMkLst>
      <pc:sldChg chg="addSp modSp">
        <pc:chgData name="Chinnabathini Hima Bindu" userId="S::chinna.b@prodapt.com::1a2c3abf-5fe1-4f66-8aed-748526eff940" providerId="AD" clId="Web-{7E6CFD55-D9C0-46E7-B64B-BC9D6EB3AB87}" dt="2022-11-23T10:42:53.161" v="4" actId="14100"/>
        <pc:sldMkLst>
          <pc:docMk/>
          <pc:sldMk cId="1161454136" sldId="295"/>
        </pc:sldMkLst>
        <pc:picChg chg="add mod">
          <ac:chgData name="Chinnabathini Hima Bindu" userId="S::chinna.b@prodapt.com::1a2c3abf-5fe1-4f66-8aed-748526eff940" providerId="AD" clId="Web-{7E6CFD55-D9C0-46E7-B64B-BC9D6EB3AB87}" dt="2022-11-23T10:42:53.161" v="4" actId="14100"/>
          <ac:picMkLst>
            <pc:docMk/>
            <pc:sldMk cId="1161454136" sldId="295"/>
            <ac:picMk id="5" creationId="{198A54F0-AB3B-ED76-A3E1-4D659D0CB391}"/>
          </ac:picMkLst>
        </pc:picChg>
      </pc:sldChg>
    </pc:docChg>
  </pc:docChgLst>
  <pc:docChgLst>
    <pc:chgData name="Chinnabathini Hima Bindu" userId="S::chinna.b@prodapt.com::1a2c3abf-5fe1-4f66-8aed-748526eff940" providerId="AD" clId="Web-{28E3A20A-24F1-4408-87AB-BAA01C7DAD6D}"/>
    <pc:docChg chg="modSld">
      <pc:chgData name="Chinnabathini Hima Bindu" userId="S::chinna.b@prodapt.com::1a2c3abf-5fe1-4f66-8aed-748526eff940" providerId="AD" clId="Web-{28E3A20A-24F1-4408-87AB-BAA01C7DAD6D}" dt="2022-11-23T10:36:16.353" v="7" actId="14100"/>
      <pc:docMkLst>
        <pc:docMk/>
      </pc:docMkLst>
      <pc:sldChg chg="addSp modSp">
        <pc:chgData name="Chinnabathini Hima Bindu" userId="S::chinna.b@prodapt.com::1a2c3abf-5fe1-4f66-8aed-748526eff940" providerId="AD" clId="Web-{28E3A20A-24F1-4408-87AB-BAA01C7DAD6D}" dt="2022-11-23T10:36:16.353" v="7" actId="14100"/>
        <pc:sldMkLst>
          <pc:docMk/>
          <pc:sldMk cId="1161454136" sldId="295"/>
        </pc:sldMkLst>
        <pc:picChg chg="add mod">
          <ac:chgData name="Chinnabathini Hima Bindu" userId="S::chinna.b@prodapt.com::1a2c3abf-5fe1-4f66-8aed-748526eff940" providerId="AD" clId="Web-{28E3A20A-24F1-4408-87AB-BAA01C7DAD6D}" dt="2022-11-23T10:36:16.353" v="7" actId="14100"/>
          <ac:picMkLst>
            <pc:docMk/>
            <pc:sldMk cId="1161454136" sldId="295"/>
            <ac:picMk id="2" creationId="{CFE66052-8AE2-BDEE-013E-23452D24FE8A}"/>
          </ac:picMkLst>
        </pc:picChg>
      </pc:sldChg>
    </pc:docChg>
  </pc:docChgLst>
  <pc:docChgLst>
    <pc:chgData name="Shivani Swaminathan" userId="S::shivani.ss@prodapt.com::f88c1900-506e-4c06-93d3-13c32b58ed0e" providerId="AD" clId="Web-{B2076801-150B-49AC-8906-303E944487BF}"/>
    <pc:docChg chg="modSld">
      <pc:chgData name="Shivani Swaminathan" userId="S::shivani.ss@prodapt.com::f88c1900-506e-4c06-93d3-13c32b58ed0e" providerId="AD" clId="Web-{B2076801-150B-49AC-8906-303E944487BF}" dt="2022-11-23T10:45:14.060" v="4" actId="20577"/>
      <pc:docMkLst>
        <pc:docMk/>
      </pc:docMkLst>
      <pc:sldChg chg="modSp">
        <pc:chgData name="Shivani Swaminathan" userId="S::shivani.ss@prodapt.com::f88c1900-506e-4c06-93d3-13c32b58ed0e" providerId="AD" clId="Web-{B2076801-150B-49AC-8906-303E944487BF}" dt="2022-11-23T10:45:14.060" v="4" actId="20577"/>
        <pc:sldMkLst>
          <pc:docMk/>
          <pc:sldMk cId="1396597183" sldId="294"/>
        </pc:sldMkLst>
        <pc:spChg chg="mod">
          <ac:chgData name="Shivani Swaminathan" userId="S::shivani.ss@prodapt.com::f88c1900-506e-4c06-93d3-13c32b58ed0e" providerId="AD" clId="Web-{B2076801-150B-49AC-8906-303E944487BF}" dt="2022-11-23T10:45:14.060" v="4" actId="20577"/>
          <ac:spMkLst>
            <pc:docMk/>
            <pc:sldMk cId="1396597183" sldId="294"/>
            <ac:spMk id="5" creationId="{219804CD-B3B8-C1A4-0D29-405DB01FE5EC}"/>
          </ac:spMkLst>
        </pc:spChg>
      </pc:sldChg>
    </pc:docChg>
  </pc:docChgLst>
  <pc:docChgLst>
    <pc:chgData name="Srilakshmi A" userId="S::srilakshmi.a@prodapt.com::fa1d583e-36de-4119-ad5d-269c0ee5af9f" providerId="AD" clId="Web-{68771FC4-01DC-412C-8215-9E4F5F9999C9}"/>
    <pc:docChg chg="modSld modMainMaster">
      <pc:chgData name="Srilakshmi A" userId="S::srilakshmi.a@prodapt.com::fa1d583e-36de-4119-ad5d-269c0ee5af9f" providerId="AD" clId="Web-{68771FC4-01DC-412C-8215-9E4F5F9999C9}" dt="2022-11-23T10:52:43.756" v="2"/>
      <pc:docMkLst>
        <pc:docMk/>
      </pc:docMkLst>
      <pc:sldChg chg="modTransition">
        <pc:chgData name="Srilakshmi A" userId="S::srilakshmi.a@prodapt.com::fa1d583e-36de-4119-ad5d-269c0ee5af9f" providerId="AD" clId="Web-{68771FC4-01DC-412C-8215-9E4F5F9999C9}" dt="2022-11-23T10:52:43.756" v="2"/>
        <pc:sldMkLst>
          <pc:docMk/>
          <pc:sldMk cId="432231447" sldId="256"/>
        </pc:sldMkLst>
      </pc:sldChg>
      <pc:sldChg chg="modTransition">
        <pc:chgData name="Srilakshmi A" userId="S::srilakshmi.a@prodapt.com::fa1d583e-36de-4119-ad5d-269c0ee5af9f" providerId="AD" clId="Web-{68771FC4-01DC-412C-8215-9E4F5F9999C9}" dt="2022-11-23T10:52:43.756" v="2"/>
        <pc:sldMkLst>
          <pc:docMk/>
          <pc:sldMk cId="1808439280" sldId="258"/>
        </pc:sldMkLst>
      </pc:sldChg>
      <pc:sldChg chg="modTransition">
        <pc:chgData name="Srilakshmi A" userId="S::srilakshmi.a@prodapt.com::fa1d583e-36de-4119-ad5d-269c0ee5af9f" providerId="AD" clId="Web-{68771FC4-01DC-412C-8215-9E4F5F9999C9}" dt="2022-11-23T10:52:43.756" v="2"/>
        <pc:sldMkLst>
          <pc:docMk/>
          <pc:sldMk cId="3278716019" sldId="268"/>
        </pc:sldMkLst>
      </pc:sldChg>
      <pc:sldChg chg="modTransition">
        <pc:chgData name="Srilakshmi A" userId="S::srilakshmi.a@prodapt.com::fa1d583e-36de-4119-ad5d-269c0ee5af9f" providerId="AD" clId="Web-{68771FC4-01DC-412C-8215-9E4F5F9999C9}" dt="2022-11-23T10:52:43.756" v="2"/>
        <pc:sldMkLst>
          <pc:docMk/>
          <pc:sldMk cId="3768258306" sldId="269"/>
        </pc:sldMkLst>
      </pc:sldChg>
      <pc:sldChg chg="modTransition">
        <pc:chgData name="Srilakshmi A" userId="S::srilakshmi.a@prodapt.com::fa1d583e-36de-4119-ad5d-269c0ee5af9f" providerId="AD" clId="Web-{68771FC4-01DC-412C-8215-9E4F5F9999C9}" dt="2022-11-23T10:52:43.756" v="2"/>
        <pc:sldMkLst>
          <pc:docMk/>
          <pc:sldMk cId="1860138652" sldId="270"/>
        </pc:sldMkLst>
      </pc:sldChg>
      <pc:sldChg chg="modTransition">
        <pc:chgData name="Srilakshmi A" userId="S::srilakshmi.a@prodapt.com::fa1d583e-36de-4119-ad5d-269c0ee5af9f" providerId="AD" clId="Web-{68771FC4-01DC-412C-8215-9E4F5F9999C9}" dt="2022-11-23T10:52:43.756" v="2"/>
        <pc:sldMkLst>
          <pc:docMk/>
          <pc:sldMk cId="1837314772" sldId="274"/>
        </pc:sldMkLst>
      </pc:sldChg>
      <pc:sldChg chg="modTransition">
        <pc:chgData name="Srilakshmi A" userId="S::srilakshmi.a@prodapt.com::fa1d583e-36de-4119-ad5d-269c0ee5af9f" providerId="AD" clId="Web-{68771FC4-01DC-412C-8215-9E4F5F9999C9}" dt="2022-11-23T10:52:43.756" v="2"/>
        <pc:sldMkLst>
          <pc:docMk/>
          <pc:sldMk cId="1824994947" sldId="291"/>
        </pc:sldMkLst>
      </pc:sldChg>
      <pc:sldChg chg="modTransition">
        <pc:chgData name="Srilakshmi A" userId="S::srilakshmi.a@prodapt.com::fa1d583e-36de-4119-ad5d-269c0ee5af9f" providerId="AD" clId="Web-{68771FC4-01DC-412C-8215-9E4F5F9999C9}" dt="2022-11-23T10:52:43.756" v="2"/>
        <pc:sldMkLst>
          <pc:docMk/>
          <pc:sldMk cId="1283644241" sldId="292"/>
        </pc:sldMkLst>
      </pc:sldChg>
      <pc:sldChg chg="modTransition">
        <pc:chgData name="Srilakshmi A" userId="S::srilakshmi.a@prodapt.com::fa1d583e-36de-4119-ad5d-269c0ee5af9f" providerId="AD" clId="Web-{68771FC4-01DC-412C-8215-9E4F5F9999C9}" dt="2022-11-23T10:52:43.756" v="2"/>
        <pc:sldMkLst>
          <pc:docMk/>
          <pc:sldMk cId="3416659392" sldId="293"/>
        </pc:sldMkLst>
      </pc:sldChg>
      <pc:sldChg chg="modTransition">
        <pc:chgData name="Srilakshmi A" userId="S::srilakshmi.a@prodapt.com::fa1d583e-36de-4119-ad5d-269c0ee5af9f" providerId="AD" clId="Web-{68771FC4-01DC-412C-8215-9E4F5F9999C9}" dt="2022-11-23T10:52:43.756" v="2"/>
        <pc:sldMkLst>
          <pc:docMk/>
          <pc:sldMk cId="1396597183" sldId="294"/>
        </pc:sldMkLst>
      </pc:sldChg>
      <pc:sldChg chg="modTransition">
        <pc:chgData name="Srilakshmi A" userId="S::srilakshmi.a@prodapt.com::fa1d583e-36de-4119-ad5d-269c0ee5af9f" providerId="AD" clId="Web-{68771FC4-01DC-412C-8215-9E4F5F9999C9}" dt="2022-11-23T10:52:43.756" v="2"/>
        <pc:sldMkLst>
          <pc:docMk/>
          <pc:sldMk cId="1161454136" sldId="295"/>
        </pc:sldMkLst>
      </pc:sldChg>
      <pc:sldMasterChg chg="modTransition modSldLayout">
        <pc:chgData name="Srilakshmi A" userId="S::srilakshmi.a@prodapt.com::fa1d583e-36de-4119-ad5d-269c0ee5af9f" providerId="AD" clId="Web-{68771FC4-01DC-412C-8215-9E4F5F9999C9}" dt="2022-11-23T10:52:43.756" v="2"/>
        <pc:sldMasterMkLst>
          <pc:docMk/>
          <pc:sldMasterMk cId="2592486522" sldId="2147483648"/>
        </pc:sldMasterMkLst>
        <pc:sldLayoutChg chg="modTransition">
          <pc:chgData name="Srilakshmi A" userId="S::srilakshmi.a@prodapt.com::fa1d583e-36de-4119-ad5d-269c0ee5af9f" providerId="AD" clId="Web-{68771FC4-01DC-412C-8215-9E4F5F9999C9}" dt="2022-11-23T10:52:43.756" v="2"/>
          <pc:sldLayoutMkLst>
            <pc:docMk/>
            <pc:sldMasterMk cId="2592486522" sldId="2147483648"/>
            <pc:sldLayoutMk cId="2562578843" sldId="2147483649"/>
          </pc:sldLayoutMkLst>
        </pc:sldLayoutChg>
        <pc:sldLayoutChg chg="modTransition">
          <pc:chgData name="Srilakshmi A" userId="S::srilakshmi.a@prodapt.com::fa1d583e-36de-4119-ad5d-269c0ee5af9f" providerId="AD" clId="Web-{68771FC4-01DC-412C-8215-9E4F5F9999C9}" dt="2022-11-23T10:52:43.756" v="2"/>
          <pc:sldLayoutMkLst>
            <pc:docMk/>
            <pc:sldMasterMk cId="2592486522" sldId="2147483648"/>
            <pc:sldLayoutMk cId="194455799" sldId="2147483650"/>
          </pc:sldLayoutMkLst>
        </pc:sldLayoutChg>
        <pc:sldLayoutChg chg="modTransition">
          <pc:chgData name="Srilakshmi A" userId="S::srilakshmi.a@prodapt.com::fa1d583e-36de-4119-ad5d-269c0ee5af9f" providerId="AD" clId="Web-{68771FC4-01DC-412C-8215-9E4F5F9999C9}" dt="2022-11-23T10:52:43.756" v="2"/>
          <pc:sldLayoutMkLst>
            <pc:docMk/>
            <pc:sldMasterMk cId="2592486522" sldId="2147483648"/>
            <pc:sldLayoutMk cId="4169498161" sldId="2147483651"/>
          </pc:sldLayoutMkLst>
        </pc:sldLayoutChg>
        <pc:sldLayoutChg chg="modTransition">
          <pc:chgData name="Srilakshmi A" userId="S::srilakshmi.a@prodapt.com::fa1d583e-36de-4119-ad5d-269c0ee5af9f" providerId="AD" clId="Web-{68771FC4-01DC-412C-8215-9E4F5F9999C9}" dt="2022-11-23T10:52:43.756" v="2"/>
          <pc:sldLayoutMkLst>
            <pc:docMk/>
            <pc:sldMasterMk cId="2592486522" sldId="2147483648"/>
            <pc:sldLayoutMk cId="349466078" sldId="2147483652"/>
          </pc:sldLayoutMkLst>
        </pc:sldLayoutChg>
        <pc:sldLayoutChg chg="modTransition">
          <pc:chgData name="Srilakshmi A" userId="S::srilakshmi.a@prodapt.com::fa1d583e-36de-4119-ad5d-269c0ee5af9f" providerId="AD" clId="Web-{68771FC4-01DC-412C-8215-9E4F5F9999C9}" dt="2022-11-23T10:52:43.756" v="2"/>
          <pc:sldLayoutMkLst>
            <pc:docMk/>
            <pc:sldMasterMk cId="2592486522" sldId="2147483648"/>
            <pc:sldLayoutMk cId="2209556868" sldId="2147483653"/>
          </pc:sldLayoutMkLst>
        </pc:sldLayoutChg>
        <pc:sldLayoutChg chg="modTransition">
          <pc:chgData name="Srilakshmi A" userId="S::srilakshmi.a@prodapt.com::fa1d583e-36de-4119-ad5d-269c0ee5af9f" providerId="AD" clId="Web-{68771FC4-01DC-412C-8215-9E4F5F9999C9}" dt="2022-11-23T10:52:43.756" v="2"/>
          <pc:sldLayoutMkLst>
            <pc:docMk/>
            <pc:sldMasterMk cId="2592486522" sldId="2147483648"/>
            <pc:sldLayoutMk cId="2185619236" sldId="2147483654"/>
          </pc:sldLayoutMkLst>
        </pc:sldLayoutChg>
        <pc:sldLayoutChg chg="modTransition">
          <pc:chgData name="Srilakshmi A" userId="S::srilakshmi.a@prodapt.com::fa1d583e-36de-4119-ad5d-269c0ee5af9f" providerId="AD" clId="Web-{68771FC4-01DC-412C-8215-9E4F5F9999C9}" dt="2022-11-23T10:52:43.756" v="2"/>
          <pc:sldLayoutMkLst>
            <pc:docMk/>
            <pc:sldMasterMk cId="2592486522" sldId="2147483648"/>
            <pc:sldLayoutMk cId="1545865422" sldId="2147483655"/>
          </pc:sldLayoutMkLst>
        </pc:sldLayoutChg>
        <pc:sldLayoutChg chg="modTransition">
          <pc:chgData name="Srilakshmi A" userId="S::srilakshmi.a@prodapt.com::fa1d583e-36de-4119-ad5d-269c0ee5af9f" providerId="AD" clId="Web-{68771FC4-01DC-412C-8215-9E4F5F9999C9}" dt="2022-11-23T10:52:43.756" v="2"/>
          <pc:sldLayoutMkLst>
            <pc:docMk/>
            <pc:sldMasterMk cId="2592486522" sldId="2147483648"/>
            <pc:sldLayoutMk cId="54499968" sldId="2147483656"/>
          </pc:sldLayoutMkLst>
        </pc:sldLayoutChg>
        <pc:sldLayoutChg chg="modTransition">
          <pc:chgData name="Srilakshmi A" userId="S::srilakshmi.a@prodapt.com::fa1d583e-36de-4119-ad5d-269c0ee5af9f" providerId="AD" clId="Web-{68771FC4-01DC-412C-8215-9E4F5F9999C9}" dt="2022-11-23T10:52:43.756" v="2"/>
          <pc:sldLayoutMkLst>
            <pc:docMk/>
            <pc:sldMasterMk cId="2592486522" sldId="2147483648"/>
            <pc:sldLayoutMk cId="4020668405" sldId="2147483657"/>
          </pc:sldLayoutMkLst>
        </pc:sldLayoutChg>
        <pc:sldLayoutChg chg="modTransition">
          <pc:chgData name="Srilakshmi A" userId="S::srilakshmi.a@prodapt.com::fa1d583e-36de-4119-ad5d-269c0ee5af9f" providerId="AD" clId="Web-{68771FC4-01DC-412C-8215-9E4F5F9999C9}" dt="2022-11-23T10:52:43.756" v="2"/>
          <pc:sldLayoutMkLst>
            <pc:docMk/>
            <pc:sldMasterMk cId="2592486522" sldId="2147483648"/>
            <pc:sldLayoutMk cId="1723805975" sldId="2147483658"/>
          </pc:sldLayoutMkLst>
        </pc:sldLayoutChg>
        <pc:sldLayoutChg chg="modTransition">
          <pc:chgData name="Srilakshmi A" userId="S::srilakshmi.a@prodapt.com::fa1d583e-36de-4119-ad5d-269c0ee5af9f" providerId="AD" clId="Web-{68771FC4-01DC-412C-8215-9E4F5F9999C9}" dt="2022-11-23T10:52:43.756" v="2"/>
          <pc:sldLayoutMkLst>
            <pc:docMk/>
            <pc:sldMasterMk cId="2592486522" sldId="2147483648"/>
            <pc:sldLayoutMk cId="4140918290" sldId="2147483659"/>
          </pc:sldLayoutMkLst>
        </pc:sldLayoutChg>
        <pc:sldLayoutChg chg="modTransition">
          <pc:chgData name="Srilakshmi A" userId="S::srilakshmi.a@prodapt.com::fa1d583e-36de-4119-ad5d-269c0ee5af9f" providerId="AD" clId="Web-{68771FC4-01DC-412C-8215-9E4F5F9999C9}" dt="2022-11-23T10:52:43.756" v="2"/>
          <pc:sldLayoutMkLst>
            <pc:docMk/>
            <pc:sldMasterMk cId="2592486522" sldId="2147483648"/>
            <pc:sldLayoutMk cId="3453193191" sldId="2147483660"/>
          </pc:sldLayoutMkLst>
        </pc:sldLayoutChg>
        <pc:sldLayoutChg chg="modTransition">
          <pc:chgData name="Srilakshmi A" userId="S::srilakshmi.a@prodapt.com::fa1d583e-36de-4119-ad5d-269c0ee5af9f" providerId="AD" clId="Web-{68771FC4-01DC-412C-8215-9E4F5F9999C9}" dt="2022-11-23T10:52:43.756" v="2"/>
          <pc:sldLayoutMkLst>
            <pc:docMk/>
            <pc:sldMasterMk cId="2592486522" sldId="2147483648"/>
            <pc:sldLayoutMk cId="1071924159" sldId="2147483661"/>
          </pc:sldLayoutMkLst>
        </pc:sldLayoutChg>
        <pc:sldLayoutChg chg="modTransition">
          <pc:chgData name="Srilakshmi A" userId="S::srilakshmi.a@prodapt.com::fa1d583e-36de-4119-ad5d-269c0ee5af9f" providerId="AD" clId="Web-{68771FC4-01DC-412C-8215-9E4F5F9999C9}" dt="2022-11-23T10:52:43.756" v="2"/>
          <pc:sldLayoutMkLst>
            <pc:docMk/>
            <pc:sldMasterMk cId="2592486522" sldId="2147483648"/>
            <pc:sldLayoutMk cId="642941209" sldId="2147483662"/>
          </pc:sldLayoutMkLst>
        </pc:sldLayoutChg>
      </pc:sldMasterChg>
    </pc:docChg>
  </pc:docChgLst>
  <pc:docChgLst>
    <pc:chgData name="Chinnabathini Hima Bindu" userId="S::chinna.b@prodapt.com::1a2c3abf-5fe1-4f66-8aed-748526eff940" providerId="AD" clId="Web-{D6CF28BD-3503-4FA3-84C6-08E7A352C70B}"/>
    <pc:docChg chg="modSld">
      <pc:chgData name="Chinnabathini Hima Bindu" userId="S::chinna.b@prodapt.com::1a2c3abf-5fe1-4f66-8aed-748526eff940" providerId="AD" clId="Web-{D6CF28BD-3503-4FA3-84C6-08E7A352C70B}" dt="2022-11-23T10:30:04.361" v="8" actId="14100"/>
      <pc:docMkLst>
        <pc:docMk/>
      </pc:docMkLst>
      <pc:sldChg chg="addSp modSp">
        <pc:chgData name="Chinnabathini Hima Bindu" userId="S::chinna.b@prodapt.com::1a2c3abf-5fe1-4f66-8aed-748526eff940" providerId="AD" clId="Web-{D6CF28BD-3503-4FA3-84C6-08E7A352C70B}" dt="2022-11-23T10:30:04.361" v="8" actId="14100"/>
        <pc:sldMkLst>
          <pc:docMk/>
          <pc:sldMk cId="3416659392" sldId="293"/>
        </pc:sldMkLst>
        <pc:picChg chg="mod">
          <ac:chgData name="Chinnabathini Hima Bindu" userId="S::chinna.b@prodapt.com::1a2c3abf-5fe1-4f66-8aed-748526eff940" providerId="AD" clId="Web-{D6CF28BD-3503-4FA3-84C6-08E7A352C70B}" dt="2022-11-23T10:29:58.346" v="6" actId="14100"/>
          <ac:picMkLst>
            <pc:docMk/>
            <pc:sldMk cId="3416659392" sldId="293"/>
            <ac:picMk id="2" creationId="{DF0CD0AC-08E2-4B59-AB2A-7BB7666143C6}"/>
          </ac:picMkLst>
        </pc:picChg>
        <pc:picChg chg="add mod">
          <ac:chgData name="Chinnabathini Hima Bindu" userId="S::chinna.b@prodapt.com::1a2c3abf-5fe1-4f66-8aed-748526eff940" providerId="AD" clId="Web-{D6CF28BD-3503-4FA3-84C6-08E7A352C70B}" dt="2022-11-23T10:30:04.361" v="8" actId="14100"/>
          <ac:picMkLst>
            <pc:docMk/>
            <pc:sldMk cId="3416659392" sldId="293"/>
            <ac:picMk id="3" creationId="{E157DBF5-1B23-1C76-3012-32F9CA6AAB1D}"/>
          </ac:picMkLst>
        </pc:picChg>
      </pc:sldChg>
    </pc:docChg>
  </pc:docChgLst>
  <pc:docChgLst>
    <pc:chgData name="Chinnabathini Hima Bindu" userId="S::chinna.b@prodapt.com::1a2c3abf-5fe1-4f66-8aed-748526eff940" providerId="AD" clId="Web-{1A313C57-EF63-4ACD-874B-0392DE7B7D48}"/>
    <pc:docChg chg="modSld">
      <pc:chgData name="Chinnabathini Hima Bindu" userId="S::chinna.b@prodapt.com::1a2c3abf-5fe1-4f66-8aed-748526eff940" providerId="AD" clId="Web-{1A313C57-EF63-4ACD-874B-0392DE7B7D48}" dt="2022-11-23T10:34:25.598" v="6" actId="14100"/>
      <pc:docMkLst>
        <pc:docMk/>
      </pc:docMkLst>
      <pc:sldChg chg="addSp modSp">
        <pc:chgData name="Chinnabathini Hima Bindu" userId="S::chinna.b@prodapt.com::1a2c3abf-5fe1-4f66-8aed-748526eff940" providerId="AD" clId="Web-{1A313C57-EF63-4ACD-874B-0392DE7B7D48}" dt="2022-11-23T10:34:25.598" v="6" actId="14100"/>
        <pc:sldMkLst>
          <pc:docMk/>
          <pc:sldMk cId="3416659392" sldId="293"/>
        </pc:sldMkLst>
        <pc:picChg chg="add mod">
          <ac:chgData name="Chinnabathini Hima Bindu" userId="S::chinna.b@prodapt.com::1a2c3abf-5fe1-4f66-8aed-748526eff940" providerId="AD" clId="Web-{1A313C57-EF63-4ACD-874B-0392DE7B7D48}" dt="2022-11-23T10:34:25.598" v="6" actId="14100"/>
          <ac:picMkLst>
            <pc:docMk/>
            <pc:sldMk cId="3416659392" sldId="293"/>
            <ac:picMk id="6" creationId="{2894E52C-5C93-D7AD-94B2-4CE66E06B2CD}"/>
          </ac:picMkLst>
        </pc:picChg>
      </pc:sldChg>
    </pc:docChg>
  </pc:docChgLst>
  <pc:docChgLst>
    <pc:chgData name="Srilakshmi A" userId="S::srilakshmi.a@prodapt.com::fa1d583e-36de-4119-ad5d-269c0ee5af9f" providerId="AD" clId="Web-{766720A3-CAA0-423C-B17B-895C7661FAE1}"/>
    <pc:docChg chg="modSld modMainMaster">
      <pc:chgData name="Srilakshmi A" userId="S::srilakshmi.a@prodapt.com::fa1d583e-36de-4119-ad5d-269c0ee5af9f" providerId="AD" clId="Web-{766720A3-CAA0-423C-B17B-895C7661FAE1}" dt="2022-11-23T10:50:15.388" v="17"/>
      <pc:docMkLst>
        <pc:docMk/>
      </pc:docMkLst>
      <pc:sldChg chg="modTransition">
        <pc:chgData name="Srilakshmi A" userId="S::srilakshmi.a@prodapt.com::fa1d583e-36de-4119-ad5d-269c0ee5af9f" providerId="AD" clId="Web-{766720A3-CAA0-423C-B17B-895C7661FAE1}" dt="2022-11-23T10:50:15.388" v="17"/>
        <pc:sldMkLst>
          <pc:docMk/>
          <pc:sldMk cId="432231447" sldId="256"/>
        </pc:sldMkLst>
      </pc:sldChg>
      <pc:sldChg chg="modTransition">
        <pc:chgData name="Srilakshmi A" userId="S::srilakshmi.a@prodapt.com::fa1d583e-36de-4119-ad5d-269c0ee5af9f" providerId="AD" clId="Web-{766720A3-CAA0-423C-B17B-895C7661FAE1}" dt="2022-11-23T10:50:15.388" v="17"/>
        <pc:sldMkLst>
          <pc:docMk/>
          <pc:sldMk cId="1808439280" sldId="258"/>
        </pc:sldMkLst>
      </pc:sldChg>
      <pc:sldChg chg="modTransition">
        <pc:chgData name="Srilakshmi A" userId="S::srilakshmi.a@prodapt.com::fa1d583e-36de-4119-ad5d-269c0ee5af9f" providerId="AD" clId="Web-{766720A3-CAA0-423C-B17B-895C7661FAE1}" dt="2022-11-23T10:50:15.388" v="17"/>
        <pc:sldMkLst>
          <pc:docMk/>
          <pc:sldMk cId="3278716019" sldId="268"/>
        </pc:sldMkLst>
      </pc:sldChg>
      <pc:sldChg chg="modTransition">
        <pc:chgData name="Srilakshmi A" userId="S::srilakshmi.a@prodapt.com::fa1d583e-36de-4119-ad5d-269c0ee5af9f" providerId="AD" clId="Web-{766720A3-CAA0-423C-B17B-895C7661FAE1}" dt="2022-11-23T10:50:15.388" v="17"/>
        <pc:sldMkLst>
          <pc:docMk/>
          <pc:sldMk cId="3768258306" sldId="269"/>
        </pc:sldMkLst>
      </pc:sldChg>
      <pc:sldChg chg="modTransition">
        <pc:chgData name="Srilakshmi A" userId="S::srilakshmi.a@prodapt.com::fa1d583e-36de-4119-ad5d-269c0ee5af9f" providerId="AD" clId="Web-{766720A3-CAA0-423C-B17B-895C7661FAE1}" dt="2022-11-23T10:50:15.388" v="17"/>
        <pc:sldMkLst>
          <pc:docMk/>
          <pc:sldMk cId="1860138652" sldId="270"/>
        </pc:sldMkLst>
      </pc:sldChg>
      <pc:sldChg chg="modTransition">
        <pc:chgData name="Srilakshmi A" userId="S::srilakshmi.a@prodapt.com::fa1d583e-36de-4119-ad5d-269c0ee5af9f" providerId="AD" clId="Web-{766720A3-CAA0-423C-B17B-895C7661FAE1}" dt="2022-11-23T10:50:15.388" v="17"/>
        <pc:sldMkLst>
          <pc:docMk/>
          <pc:sldMk cId="1837314772" sldId="274"/>
        </pc:sldMkLst>
      </pc:sldChg>
      <pc:sldChg chg="modTransition">
        <pc:chgData name="Srilakshmi A" userId="S::srilakshmi.a@prodapt.com::fa1d583e-36de-4119-ad5d-269c0ee5af9f" providerId="AD" clId="Web-{766720A3-CAA0-423C-B17B-895C7661FAE1}" dt="2022-11-23T10:50:15.388" v="17"/>
        <pc:sldMkLst>
          <pc:docMk/>
          <pc:sldMk cId="1824994947" sldId="291"/>
        </pc:sldMkLst>
      </pc:sldChg>
      <pc:sldChg chg="modTransition">
        <pc:chgData name="Srilakshmi A" userId="S::srilakshmi.a@prodapt.com::fa1d583e-36de-4119-ad5d-269c0ee5af9f" providerId="AD" clId="Web-{766720A3-CAA0-423C-B17B-895C7661FAE1}" dt="2022-11-23T10:50:15.388" v="17"/>
        <pc:sldMkLst>
          <pc:docMk/>
          <pc:sldMk cId="1283644241" sldId="292"/>
        </pc:sldMkLst>
      </pc:sldChg>
      <pc:sldChg chg="modTransition">
        <pc:chgData name="Srilakshmi A" userId="S::srilakshmi.a@prodapt.com::fa1d583e-36de-4119-ad5d-269c0ee5af9f" providerId="AD" clId="Web-{766720A3-CAA0-423C-B17B-895C7661FAE1}" dt="2022-11-23T10:50:15.388" v="17"/>
        <pc:sldMkLst>
          <pc:docMk/>
          <pc:sldMk cId="3416659392" sldId="293"/>
        </pc:sldMkLst>
      </pc:sldChg>
      <pc:sldChg chg="modTransition">
        <pc:chgData name="Srilakshmi A" userId="S::srilakshmi.a@prodapt.com::fa1d583e-36de-4119-ad5d-269c0ee5af9f" providerId="AD" clId="Web-{766720A3-CAA0-423C-B17B-895C7661FAE1}" dt="2022-11-23T10:50:15.388" v="17"/>
        <pc:sldMkLst>
          <pc:docMk/>
          <pc:sldMk cId="1396597183" sldId="294"/>
        </pc:sldMkLst>
      </pc:sldChg>
      <pc:sldChg chg="modTransition">
        <pc:chgData name="Srilakshmi A" userId="S::srilakshmi.a@prodapt.com::fa1d583e-36de-4119-ad5d-269c0ee5af9f" providerId="AD" clId="Web-{766720A3-CAA0-423C-B17B-895C7661FAE1}" dt="2022-11-23T10:50:15.388" v="17"/>
        <pc:sldMkLst>
          <pc:docMk/>
          <pc:sldMk cId="1161454136" sldId="295"/>
        </pc:sldMkLst>
      </pc:sldChg>
      <pc:sldMasterChg chg="modTransition modSldLayout">
        <pc:chgData name="Srilakshmi A" userId="S::srilakshmi.a@prodapt.com::fa1d583e-36de-4119-ad5d-269c0ee5af9f" providerId="AD" clId="Web-{766720A3-CAA0-423C-B17B-895C7661FAE1}" dt="2022-11-23T10:50:15.388" v="17"/>
        <pc:sldMasterMkLst>
          <pc:docMk/>
          <pc:sldMasterMk cId="2592486522" sldId="2147483648"/>
        </pc:sldMasterMkLst>
        <pc:sldLayoutChg chg="modTransition">
          <pc:chgData name="Srilakshmi A" userId="S::srilakshmi.a@prodapt.com::fa1d583e-36de-4119-ad5d-269c0ee5af9f" providerId="AD" clId="Web-{766720A3-CAA0-423C-B17B-895C7661FAE1}" dt="2022-11-23T10:50:15.388" v="17"/>
          <pc:sldLayoutMkLst>
            <pc:docMk/>
            <pc:sldMasterMk cId="2592486522" sldId="2147483648"/>
            <pc:sldLayoutMk cId="2562578843" sldId="2147483649"/>
          </pc:sldLayoutMkLst>
        </pc:sldLayoutChg>
        <pc:sldLayoutChg chg="modTransition">
          <pc:chgData name="Srilakshmi A" userId="S::srilakshmi.a@prodapt.com::fa1d583e-36de-4119-ad5d-269c0ee5af9f" providerId="AD" clId="Web-{766720A3-CAA0-423C-B17B-895C7661FAE1}" dt="2022-11-23T10:50:15.388" v="17"/>
          <pc:sldLayoutMkLst>
            <pc:docMk/>
            <pc:sldMasterMk cId="2592486522" sldId="2147483648"/>
            <pc:sldLayoutMk cId="194455799" sldId="2147483650"/>
          </pc:sldLayoutMkLst>
        </pc:sldLayoutChg>
        <pc:sldLayoutChg chg="modTransition">
          <pc:chgData name="Srilakshmi A" userId="S::srilakshmi.a@prodapt.com::fa1d583e-36de-4119-ad5d-269c0ee5af9f" providerId="AD" clId="Web-{766720A3-CAA0-423C-B17B-895C7661FAE1}" dt="2022-11-23T10:50:15.388" v="17"/>
          <pc:sldLayoutMkLst>
            <pc:docMk/>
            <pc:sldMasterMk cId="2592486522" sldId="2147483648"/>
            <pc:sldLayoutMk cId="4169498161" sldId="2147483651"/>
          </pc:sldLayoutMkLst>
        </pc:sldLayoutChg>
        <pc:sldLayoutChg chg="modTransition">
          <pc:chgData name="Srilakshmi A" userId="S::srilakshmi.a@prodapt.com::fa1d583e-36de-4119-ad5d-269c0ee5af9f" providerId="AD" clId="Web-{766720A3-CAA0-423C-B17B-895C7661FAE1}" dt="2022-11-23T10:50:15.388" v="17"/>
          <pc:sldLayoutMkLst>
            <pc:docMk/>
            <pc:sldMasterMk cId="2592486522" sldId="2147483648"/>
            <pc:sldLayoutMk cId="349466078" sldId="2147483652"/>
          </pc:sldLayoutMkLst>
        </pc:sldLayoutChg>
        <pc:sldLayoutChg chg="modTransition">
          <pc:chgData name="Srilakshmi A" userId="S::srilakshmi.a@prodapt.com::fa1d583e-36de-4119-ad5d-269c0ee5af9f" providerId="AD" clId="Web-{766720A3-CAA0-423C-B17B-895C7661FAE1}" dt="2022-11-23T10:50:15.388" v="17"/>
          <pc:sldLayoutMkLst>
            <pc:docMk/>
            <pc:sldMasterMk cId="2592486522" sldId="2147483648"/>
            <pc:sldLayoutMk cId="2209556868" sldId="2147483653"/>
          </pc:sldLayoutMkLst>
        </pc:sldLayoutChg>
        <pc:sldLayoutChg chg="modTransition">
          <pc:chgData name="Srilakshmi A" userId="S::srilakshmi.a@prodapt.com::fa1d583e-36de-4119-ad5d-269c0ee5af9f" providerId="AD" clId="Web-{766720A3-CAA0-423C-B17B-895C7661FAE1}" dt="2022-11-23T10:50:15.388" v="17"/>
          <pc:sldLayoutMkLst>
            <pc:docMk/>
            <pc:sldMasterMk cId="2592486522" sldId="2147483648"/>
            <pc:sldLayoutMk cId="2185619236" sldId="2147483654"/>
          </pc:sldLayoutMkLst>
        </pc:sldLayoutChg>
        <pc:sldLayoutChg chg="modTransition">
          <pc:chgData name="Srilakshmi A" userId="S::srilakshmi.a@prodapt.com::fa1d583e-36de-4119-ad5d-269c0ee5af9f" providerId="AD" clId="Web-{766720A3-CAA0-423C-B17B-895C7661FAE1}" dt="2022-11-23T10:50:15.388" v="17"/>
          <pc:sldLayoutMkLst>
            <pc:docMk/>
            <pc:sldMasterMk cId="2592486522" sldId="2147483648"/>
            <pc:sldLayoutMk cId="1545865422" sldId="2147483655"/>
          </pc:sldLayoutMkLst>
        </pc:sldLayoutChg>
        <pc:sldLayoutChg chg="modTransition">
          <pc:chgData name="Srilakshmi A" userId="S::srilakshmi.a@prodapt.com::fa1d583e-36de-4119-ad5d-269c0ee5af9f" providerId="AD" clId="Web-{766720A3-CAA0-423C-B17B-895C7661FAE1}" dt="2022-11-23T10:50:15.388" v="17"/>
          <pc:sldLayoutMkLst>
            <pc:docMk/>
            <pc:sldMasterMk cId="2592486522" sldId="2147483648"/>
            <pc:sldLayoutMk cId="54499968" sldId="2147483656"/>
          </pc:sldLayoutMkLst>
        </pc:sldLayoutChg>
        <pc:sldLayoutChg chg="modTransition">
          <pc:chgData name="Srilakshmi A" userId="S::srilakshmi.a@prodapt.com::fa1d583e-36de-4119-ad5d-269c0ee5af9f" providerId="AD" clId="Web-{766720A3-CAA0-423C-B17B-895C7661FAE1}" dt="2022-11-23T10:50:15.388" v="17"/>
          <pc:sldLayoutMkLst>
            <pc:docMk/>
            <pc:sldMasterMk cId="2592486522" sldId="2147483648"/>
            <pc:sldLayoutMk cId="4020668405" sldId="2147483657"/>
          </pc:sldLayoutMkLst>
        </pc:sldLayoutChg>
        <pc:sldLayoutChg chg="modTransition">
          <pc:chgData name="Srilakshmi A" userId="S::srilakshmi.a@prodapt.com::fa1d583e-36de-4119-ad5d-269c0ee5af9f" providerId="AD" clId="Web-{766720A3-CAA0-423C-B17B-895C7661FAE1}" dt="2022-11-23T10:50:15.388" v="17"/>
          <pc:sldLayoutMkLst>
            <pc:docMk/>
            <pc:sldMasterMk cId="2592486522" sldId="2147483648"/>
            <pc:sldLayoutMk cId="1723805975" sldId="2147483658"/>
          </pc:sldLayoutMkLst>
        </pc:sldLayoutChg>
        <pc:sldLayoutChg chg="modTransition">
          <pc:chgData name="Srilakshmi A" userId="S::srilakshmi.a@prodapt.com::fa1d583e-36de-4119-ad5d-269c0ee5af9f" providerId="AD" clId="Web-{766720A3-CAA0-423C-B17B-895C7661FAE1}" dt="2022-11-23T10:50:15.388" v="17"/>
          <pc:sldLayoutMkLst>
            <pc:docMk/>
            <pc:sldMasterMk cId="2592486522" sldId="2147483648"/>
            <pc:sldLayoutMk cId="4140918290" sldId="2147483659"/>
          </pc:sldLayoutMkLst>
        </pc:sldLayoutChg>
        <pc:sldLayoutChg chg="modTransition">
          <pc:chgData name="Srilakshmi A" userId="S::srilakshmi.a@prodapt.com::fa1d583e-36de-4119-ad5d-269c0ee5af9f" providerId="AD" clId="Web-{766720A3-CAA0-423C-B17B-895C7661FAE1}" dt="2022-11-23T10:50:15.388" v="17"/>
          <pc:sldLayoutMkLst>
            <pc:docMk/>
            <pc:sldMasterMk cId="2592486522" sldId="2147483648"/>
            <pc:sldLayoutMk cId="3453193191" sldId="2147483660"/>
          </pc:sldLayoutMkLst>
        </pc:sldLayoutChg>
        <pc:sldLayoutChg chg="modTransition">
          <pc:chgData name="Srilakshmi A" userId="S::srilakshmi.a@prodapt.com::fa1d583e-36de-4119-ad5d-269c0ee5af9f" providerId="AD" clId="Web-{766720A3-CAA0-423C-B17B-895C7661FAE1}" dt="2022-11-23T10:50:15.388" v="17"/>
          <pc:sldLayoutMkLst>
            <pc:docMk/>
            <pc:sldMasterMk cId="2592486522" sldId="2147483648"/>
            <pc:sldLayoutMk cId="1071924159" sldId="2147483661"/>
          </pc:sldLayoutMkLst>
        </pc:sldLayoutChg>
        <pc:sldLayoutChg chg="modTransition">
          <pc:chgData name="Srilakshmi A" userId="S::srilakshmi.a@prodapt.com::fa1d583e-36de-4119-ad5d-269c0ee5af9f" providerId="AD" clId="Web-{766720A3-CAA0-423C-B17B-895C7661FAE1}" dt="2022-11-23T10:50:15.388" v="17"/>
          <pc:sldLayoutMkLst>
            <pc:docMk/>
            <pc:sldMasterMk cId="2592486522" sldId="2147483648"/>
            <pc:sldLayoutMk cId="642941209" sldId="2147483662"/>
          </pc:sldLayoutMkLst>
        </pc:sldLayoutChg>
      </pc:sldMasterChg>
    </pc:docChg>
  </pc:docChgLst>
  <pc:docChgLst>
    <pc:chgData name="Chinnabathini Hima Bindu" userId="S::chinna.b@prodapt.com::1a2c3abf-5fe1-4f66-8aed-748526eff940" providerId="AD" clId="Web-{7047975E-AA59-49EC-B421-F53F235A2B05}"/>
    <pc:docChg chg="modSld">
      <pc:chgData name="Chinnabathini Hima Bindu" userId="S::chinna.b@prodapt.com::1a2c3abf-5fe1-4f66-8aed-748526eff940" providerId="AD" clId="Web-{7047975E-AA59-49EC-B421-F53F235A2B05}" dt="2022-11-23T10:40:45.786" v="3" actId="14100"/>
      <pc:docMkLst>
        <pc:docMk/>
      </pc:docMkLst>
      <pc:sldChg chg="addSp modSp">
        <pc:chgData name="Chinnabathini Hima Bindu" userId="S::chinna.b@prodapt.com::1a2c3abf-5fe1-4f66-8aed-748526eff940" providerId="AD" clId="Web-{7047975E-AA59-49EC-B421-F53F235A2B05}" dt="2022-11-23T10:40:45.786" v="3" actId="14100"/>
        <pc:sldMkLst>
          <pc:docMk/>
          <pc:sldMk cId="1161454136" sldId="295"/>
        </pc:sldMkLst>
        <pc:picChg chg="add mod">
          <ac:chgData name="Chinnabathini Hima Bindu" userId="S::chinna.b@prodapt.com::1a2c3abf-5fe1-4f66-8aed-748526eff940" providerId="AD" clId="Web-{7047975E-AA59-49EC-B421-F53F235A2B05}" dt="2022-11-23T10:40:45.786" v="3" actId="14100"/>
          <ac:picMkLst>
            <pc:docMk/>
            <pc:sldMk cId="1161454136" sldId="295"/>
            <ac:picMk id="4" creationId="{6867B0D2-ADDF-B5D6-DB72-FE065AD869F2}"/>
          </ac:picMkLst>
        </pc:picChg>
      </pc:sldChg>
    </pc:docChg>
  </pc:docChgLst>
  <pc:docChgLst>
    <pc:chgData name="Chinnabathini Hima Bindu" userId="S::chinna.b@prodapt.com::1a2c3abf-5fe1-4f66-8aed-748526eff940" providerId="AD" clId="Web-{8CEC8BC3-FEAF-4378-97EF-7703EDFD6038}"/>
    <pc:docChg chg="modSld">
      <pc:chgData name="Chinnabathini Hima Bindu" userId="S::chinna.b@prodapt.com::1a2c3abf-5fe1-4f66-8aed-748526eff940" providerId="AD" clId="Web-{8CEC8BC3-FEAF-4378-97EF-7703EDFD6038}" dt="2022-11-23T10:39:31.010" v="1"/>
      <pc:docMkLst>
        <pc:docMk/>
      </pc:docMkLst>
      <pc:sldChg chg="addSp delSp modSp">
        <pc:chgData name="Chinnabathini Hima Bindu" userId="S::chinna.b@prodapt.com::1a2c3abf-5fe1-4f66-8aed-748526eff940" providerId="AD" clId="Web-{8CEC8BC3-FEAF-4378-97EF-7703EDFD6038}" dt="2022-11-23T10:39:31.010" v="1"/>
        <pc:sldMkLst>
          <pc:docMk/>
          <pc:sldMk cId="1161454136" sldId="295"/>
        </pc:sldMkLst>
        <pc:picChg chg="add del mod">
          <ac:chgData name="Chinnabathini Hima Bindu" userId="S::chinna.b@prodapt.com::1a2c3abf-5fe1-4f66-8aed-748526eff940" providerId="AD" clId="Web-{8CEC8BC3-FEAF-4378-97EF-7703EDFD6038}" dt="2022-11-23T10:39:31.010" v="1"/>
          <ac:picMkLst>
            <pc:docMk/>
            <pc:sldMk cId="1161454136" sldId="295"/>
            <ac:picMk id="4" creationId="{391621DD-331C-809B-C9ED-B288CC796256}"/>
          </ac:picMkLst>
        </pc:picChg>
      </pc:sldChg>
    </pc:docChg>
  </pc:docChgLst>
  <pc:docChgLst>
    <pc:chgData name="Chinnabathini Hima Bindu" userId="S::chinna.b@prodapt.com::1a2c3abf-5fe1-4f66-8aed-748526eff940" providerId="AD" clId="Web-{0620E8B8-5207-44E7-911F-D522D88246E4}"/>
    <pc:docChg chg="modSld">
      <pc:chgData name="Chinnabathini Hima Bindu" userId="S::chinna.b@prodapt.com::1a2c3abf-5fe1-4f66-8aed-748526eff940" providerId="AD" clId="Web-{0620E8B8-5207-44E7-911F-D522D88246E4}" dt="2022-11-23T10:32:56.709" v="6" actId="14100"/>
      <pc:docMkLst>
        <pc:docMk/>
      </pc:docMkLst>
      <pc:sldChg chg="addSp modSp">
        <pc:chgData name="Chinnabathini Hima Bindu" userId="S::chinna.b@prodapt.com::1a2c3abf-5fe1-4f66-8aed-748526eff940" providerId="AD" clId="Web-{0620E8B8-5207-44E7-911F-D522D88246E4}" dt="2022-11-23T10:32:56.709" v="6" actId="14100"/>
        <pc:sldMkLst>
          <pc:docMk/>
          <pc:sldMk cId="3416659392" sldId="293"/>
        </pc:sldMkLst>
        <pc:picChg chg="add mod">
          <ac:chgData name="Chinnabathini Hima Bindu" userId="S::chinna.b@prodapt.com::1a2c3abf-5fe1-4f66-8aed-748526eff940" providerId="AD" clId="Web-{0620E8B8-5207-44E7-911F-D522D88246E4}" dt="2022-11-23T10:32:56.709" v="6" actId="14100"/>
          <ac:picMkLst>
            <pc:docMk/>
            <pc:sldMk cId="3416659392" sldId="293"/>
            <ac:picMk id="5" creationId="{FD5A7E1D-D18B-EBE3-5778-E6FF94F8BD30}"/>
          </ac:picMkLst>
        </pc:picChg>
      </pc:sldChg>
    </pc:docChg>
  </pc:docChgLst>
  <pc:docChgLst>
    <pc:chgData name="Chinnabathini Hima Bindu" userId="S::chinna.b@prodapt.com::1a2c3abf-5fe1-4f66-8aed-748526eff940" providerId="AD" clId="Web-{4637A0B4-8385-4D4D-AB64-A9EEFB555328}"/>
    <pc:docChg chg="modSld">
      <pc:chgData name="Chinnabathini Hima Bindu" userId="S::chinna.b@prodapt.com::1a2c3abf-5fe1-4f66-8aed-748526eff940" providerId="AD" clId="Web-{4637A0B4-8385-4D4D-AB64-A9EEFB555328}" dt="2022-11-23T10:27:30.071" v="5" actId="14100"/>
      <pc:docMkLst>
        <pc:docMk/>
      </pc:docMkLst>
      <pc:sldChg chg="addSp modSp">
        <pc:chgData name="Chinnabathini Hima Bindu" userId="S::chinna.b@prodapt.com::1a2c3abf-5fe1-4f66-8aed-748526eff940" providerId="AD" clId="Web-{4637A0B4-8385-4D4D-AB64-A9EEFB555328}" dt="2022-11-23T10:27:30.071" v="5" actId="14100"/>
        <pc:sldMkLst>
          <pc:docMk/>
          <pc:sldMk cId="3416659392" sldId="293"/>
        </pc:sldMkLst>
        <pc:picChg chg="add mod">
          <ac:chgData name="Chinnabathini Hima Bindu" userId="S::chinna.b@prodapt.com::1a2c3abf-5fe1-4f66-8aed-748526eff940" providerId="AD" clId="Web-{4637A0B4-8385-4D4D-AB64-A9EEFB555328}" dt="2022-11-23T10:27:30.071" v="5" actId="14100"/>
          <ac:picMkLst>
            <pc:docMk/>
            <pc:sldMk cId="3416659392" sldId="293"/>
            <ac:picMk id="2" creationId="{DF0CD0AC-08E2-4B59-AB2A-7BB7666143C6}"/>
          </ac:picMkLst>
        </pc:picChg>
      </pc:sldChg>
    </pc:docChg>
  </pc:docChgLst>
  <pc:docChgLst>
    <pc:chgData name="Chinnabathini Hima Bindu" userId="S::chinna.b@prodapt.com::1a2c3abf-5fe1-4f66-8aed-748526eff940" providerId="AD" clId="Web-{07427CDC-351C-446B-82E3-E2325C9AA236}"/>
    <pc:docChg chg="modSld">
      <pc:chgData name="Chinnabathini Hima Bindu" userId="S::chinna.b@prodapt.com::1a2c3abf-5fe1-4f66-8aed-748526eff940" providerId="AD" clId="Web-{07427CDC-351C-446B-82E3-E2325C9AA236}" dt="2022-11-24T05:11:29.962" v="0" actId="1076"/>
      <pc:docMkLst>
        <pc:docMk/>
      </pc:docMkLst>
      <pc:sldChg chg="modSp">
        <pc:chgData name="Chinnabathini Hima Bindu" userId="S::chinna.b@prodapt.com::1a2c3abf-5fe1-4f66-8aed-748526eff940" providerId="AD" clId="Web-{07427CDC-351C-446B-82E3-E2325C9AA236}" dt="2022-11-24T05:11:29.962" v="0" actId="1076"/>
        <pc:sldMkLst>
          <pc:docMk/>
          <pc:sldMk cId="3416659392" sldId="293"/>
        </pc:sldMkLst>
        <pc:picChg chg="mod">
          <ac:chgData name="Chinnabathini Hima Bindu" userId="S::chinna.b@prodapt.com::1a2c3abf-5fe1-4f66-8aed-748526eff940" providerId="AD" clId="Web-{07427CDC-351C-446B-82E3-E2325C9AA236}" dt="2022-11-24T05:11:29.962" v="0" actId="1076"/>
          <ac:picMkLst>
            <pc:docMk/>
            <pc:sldMk cId="3416659392" sldId="293"/>
            <ac:picMk id="5" creationId="{FD5A7E1D-D18B-EBE3-5778-E6FF94F8BD3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C17263-20BE-433F-8727-5A5F32B1BD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SRI SAIRAM ENGINEERING COLLEGE-DEPT.OF ELECTRONICS &amp; COMMUNICATION ENGINEERING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AB7E8-E9AD-439D-A0BE-16B7D9EBD9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3D69C-591D-472C-ABF9-AEA9592CB637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5FB5B-419C-4872-AEBB-959DD8DB3C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8172F-0B4B-4CAD-9D8E-DDBB6B9C80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07E2A-4E27-410F-9A8F-CCF245D5E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0812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/>
              <a:t>SRI SAIRAM ENGINEERING COLLEGE-DEPT.OF ELECTRONICS &amp; COMMUNICATION ENGINEERING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0B198-211E-4AC6-94DE-A1FFD90D5E46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9608A-9DC9-4B57-8A5C-DD87BB802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5488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329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960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518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849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578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805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918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193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26E46F2-CB74-4A1F-8D5C-77D2BA694BEC}"/>
              </a:ext>
            </a:extLst>
          </p:cNvPr>
          <p:cNvGrpSpPr/>
          <p:nvPr userDrawn="1"/>
        </p:nvGrpSpPr>
        <p:grpSpPr>
          <a:xfrm>
            <a:off x="639794" y="257459"/>
            <a:ext cx="4632645" cy="779886"/>
            <a:chOff x="674782" y="271524"/>
            <a:chExt cx="4885993" cy="82249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2AB7D29-5D1E-4E50-BDF0-7F0576601517}"/>
                </a:ext>
              </a:extLst>
            </p:cNvPr>
            <p:cNvGrpSpPr/>
            <p:nvPr/>
          </p:nvGrpSpPr>
          <p:grpSpPr>
            <a:xfrm>
              <a:off x="674782" y="271524"/>
              <a:ext cx="4885993" cy="737569"/>
              <a:chOff x="5402407" y="1247256"/>
              <a:chExt cx="4885993" cy="737569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2E4FF3-EFE7-4AFD-8E9F-F41AE2DB143C}"/>
                  </a:ext>
                </a:extLst>
              </p:cNvPr>
              <p:cNvSpPr txBox="1"/>
              <p:nvPr/>
            </p:nvSpPr>
            <p:spPr>
              <a:xfrm>
                <a:off x="5402407" y="1247256"/>
                <a:ext cx="3295319" cy="486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endParaRPr lang="zh-CN" altLang="en-US" sz="2400" b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5AA832B-E6F5-4013-AE41-AFAB7938E0BB}"/>
                  </a:ext>
                </a:extLst>
              </p:cNvPr>
              <p:cNvSpPr txBox="1"/>
              <p:nvPr/>
            </p:nvSpPr>
            <p:spPr>
              <a:xfrm>
                <a:off x="5402408" y="1693506"/>
                <a:ext cx="4885992" cy="291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996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print the presentation and make it into a film to be used in a wider field</a:t>
                </a: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9B2F201-B944-4F75-9E75-F282F46CCC9D}"/>
                </a:ext>
              </a:extLst>
            </p:cNvPr>
            <p:cNvCxnSpPr/>
            <p:nvPr/>
          </p:nvCxnSpPr>
          <p:spPr>
            <a:xfrm>
              <a:off x="781462" y="1094015"/>
              <a:ext cx="62823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1924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E307B-6527-4033-8F86-0107D43AD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21FE66-9499-4C49-ABF6-3342AAEC3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29CAC-9D01-4F88-9119-7645411DC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FE6F5-8748-4D24-9FEA-B326A46A8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FEB05-D9E5-420C-B818-EFCA3EB47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0FBB-4727-4E5D-BC78-6BDA4E965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41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55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498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66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556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5619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865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99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0668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486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flask/index.htm" TargetMode="External"/><Relationship Id="rId2" Type="http://schemas.openxmlformats.org/officeDocument/2006/relationships/hyperlink" Target="https://www.tutorialspoint.com/internet_technologies/websites_development.htm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ShivaniSwaminathan/Final-Demo-Proj" TargetMode="External"/><Relationship Id="rId5" Type="http://schemas.openxmlformats.org/officeDocument/2006/relationships/hyperlink" Target="https://realpython.com/tutorials/flask/" TargetMode="External"/><Relationship Id="rId4" Type="http://schemas.openxmlformats.org/officeDocument/2006/relationships/hyperlink" Target="https://www.codecademy.com/learn/learn-flask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07E93B8-4A4A-44C2-825A-5655750F0940}"/>
              </a:ext>
            </a:extLst>
          </p:cNvPr>
          <p:cNvSpPr txBox="1"/>
          <p:nvPr/>
        </p:nvSpPr>
        <p:spPr>
          <a:xfrm>
            <a:off x="5511620" y="2952853"/>
            <a:ext cx="1847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en-US" altLang="zh-CN" sz="2800" b="1">
              <a:solidFill>
                <a:schemeClr val="bg1"/>
              </a:solidFill>
              <a:latin typeface="Helvetica Light"/>
              <a:ea typeface="等线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6A59BF7-4320-411E-9571-FD069F56532B}"/>
              </a:ext>
            </a:extLst>
          </p:cNvPr>
          <p:cNvSpPr txBox="1"/>
          <p:nvPr/>
        </p:nvSpPr>
        <p:spPr>
          <a:xfrm>
            <a:off x="3360523" y="3697284"/>
            <a:ext cx="5609869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ELECTRONICS AND</a:t>
            </a:r>
          </a:p>
          <a:p>
            <a:pPr algn="ctr"/>
            <a:r>
              <a:rPr lang="en-US" altLang="zh-CN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COMMUNICATION ENGINEERING</a:t>
            </a:r>
            <a:endParaRPr lang="zh-CN" altLang="en-US" sz="20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000">
              <a:solidFill>
                <a:schemeClr val="bg1"/>
              </a:solidFill>
              <a:latin typeface="Helvetica Light"/>
            </a:endParaRPr>
          </a:p>
        </p:txBody>
      </p:sp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85D2A285-7796-72C0-9B97-659F85F3E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5" y="-9525"/>
            <a:ext cx="12215647" cy="686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31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251DE5-4A4B-E871-62F5-794B11F43797}"/>
              </a:ext>
            </a:extLst>
          </p:cNvPr>
          <p:cNvSpPr/>
          <p:nvPr/>
        </p:nvSpPr>
        <p:spPr>
          <a:xfrm>
            <a:off x="491302" y="130401"/>
            <a:ext cx="9284914" cy="4247317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GITHUB LINK &amp; REFERENCES</a:t>
            </a:r>
          </a:p>
          <a:p>
            <a:pPr algn="ctr"/>
            <a:endParaRPr lang="en-US" sz="5400" b="1">
              <a:ln w="22225">
                <a:solidFill>
                  <a:srgbClr val="D55816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等线"/>
            </a:endParaRPr>
          </a:p>
          <a:p>
            <a:pPr algn="ctr"/>
            <a:endParaRPr lang="en-US" sz="5400" b="1">
              <a:ln w="22225">
                <a:solidFill>
                  <a:srgbClr val="D55816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等线"/>
            </a:endParaRPr>
          </a:p>
          <a:p>
            <a:pPr algn="ctr"/>
            <a:endParaRPr lang="en-US" sz="5400" b="1">
              <a:ln w="22225">
                <a:solidFill>
                  <a:srgbClr val="D55816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等线"/>
            </a:endParaRPr>
          </a:p>
          <a:p>
            <a:pPr algn="ctr"/>
            <a:endParaRPr lang="en-US" sz="5400" b="1">
              <a:ln w="22225">
                <a:solidFill>
                  <a:srgbClr val="D55816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等线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7DB45-7E47-4106-1F85-47390A0D6713}"/>
              </a:ext>
            </a:extLst>
          </p:cNvPr>
          <p:cNvSpPr txBox="1"/>
          <p:nvPr/>
        </p:nvSpPr>
        <p:spPr>
          <a:xfrm>
            <a:off x="152401" y="1201947"/>
            <a:ext cx="11714670" cy="35471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300" b="1"/>
          </a:p>
          <a:p>
            <a:r>
              <a:rPr lang="en-US" sz="1350">
                <a:solidFill>
                  <a:srgbClr val="333333"/>
                </a:solidFill>
                <a:latin typeface="Arial"/>
              </a:rPr>
              <a:t>[1] J. Honkola, H. Laine, R. Brown and O. Tyrkko, "Smart-M3 Information Sharing Platform", </a:t>
            </a:r>
            <a:r>
              <a:rPr lang="en-US" sz="1350" i="1">
                <a:solidFill>
                  <a:srgbClr val="333333"/>
                </a:solidFill>
                <a:latin typeface="Arial"/>
              </a:rPr>
              <a:t>proc. IEEE Symp. Computers and Communications IEEE Comp. Soc</a:t>
            </a:r>
            <a:r>
              <a:rPr lang="en-US" sz="1350">
                <a:solidFill>
                  <a:srgbClr val="333333"/>
                </a:solidFill>
                <a:latin typeface="Arial"/>
              </a:rPr>
              <a:t>, pp. 1041-1046, 2010.</a:t>
            </a:r>
          </a:p>
          <a:p>
            <a:endParaRPr lang="en-US" sz="1350">
              <a:solidFill>
                <a:srgbClr val="333333"/>
              </a:solidFill>
              <a:latin typeface="Arial"/>
            </a:endParaRPr>
          </a:p>
          <a:p>
            <a:r>
              <a:rPr lang="en-US" sz="1350">
                <a:solidFill>
                  <a:srgbClr val="333333"/>
                </a:solidFill>
                <a:latin typeface="Arial"/>
              </a:rPr>
              <a:t>[2] A. Smirnov, A. Kashevnik, N. Shilov, N. Teslya and A. Shabaev, "Mobile Application for Guiding Tourist Activities: Tourist Assistant - TAIS", </a:t>
            </a:r>
            <a:r>
              <a:rPr lang="en-US" sz="1350" i="1">
                <a:solidFill>
                  <a:srgbClr val="333333"/>
                </a:solidFill>
                <a:latin typeface="Arial"/>
              </a:rPr>
              <a:t>proc. of the 16th Conference of Open Innovations Association FRUCT Oulu Finland IEEE</a:t>
            </a:r>
            <a:r>
              <a:rPr lang="en-US" sz="1350">
                <a:solidFill>
                  <a:srgbClr val="333333"/>
                </a:solidFill>
                <a:latin typeface="Arial"/>
              </a:rPr>
              <a:t>, pp. 94-100, 2014.</a:t>
            </a:r>
          </a:p>
          <a:p>
            <a:endParaRPr lang="en-US" sz="1350">
              <a:solidFill>
                <a:srgbClr val="333333"/>
              </a:solidFill>
              <a:latin typeface="Arial"/>
            </a:endParaRPr>
          </a:p>
          <a:p>
            <a:r>
              <a:rPr lang="en-US" sz="1350">
                <a:solidFill>
                  <a:srgbClr val="333333"/>
                </a:solidFill>
                <a:latin typeface="Arial"/>
              </a:rPr>
              <a:t>[3] K. Kulakov and A. Shabaev, "An approach for creation smart space-based trip planning service", </a:t>
            </a:r>
            <a:r>
              <a:rPr lang="en-US" sz="1350" i="1">
                <a:solidFill>
                  <a:srgbClr val="333333"/>
                </a:solidFill>
                <a:latin typeface="Arial"/>
              </a:rPr>
              <a:t>Proc. 16th Conf. of Open Innovations Association FRUCT</a:t>
            </a:r>
            <a:r>
              <a:rPr lang="en-US" sz="1350">
                <a:solidFill>
                  <a:srgbClr val="333333"/>
                </a:solidFill>
                <a:latin typeface="Arial"/>
              </a:rPr>
              <a:t>, pp. 38-44, Oct. 2014.</a:t>
            </a:r>
          </a:p>
          <a:p>
            <a:endParaRPr lang="en-US" sz="1350">
              <a:solidFill>
                <a:srgbClr val="333333"/>
              </a:solidFill>
              <a:latin typeface="Arial"/>
            </a:endParaRPr>
          </a:p>
          <a:p>
            <a:r>
              <a:rPr lang="en-US">
                <a:hlinkClick r:id="rId2"/>
              </a:rPr>
              <a:t>Website Development (tutorialspoint.com)</a:t>
            </a:r>
          </a:p>
          <a:p>
            <a:endParaRPr lang="en-US"/>
          </a:p>
          <a:p>
            <a:r>
              <a:rPr lang="en-US">
                <a:hlinkClick r:id="rId3"/>
              </a:rPr>
              <a:t>Flask Tutorial (tutorialspoint.com)</a:t>
            </a:r>
          </a:p>
          <a:p>
            <a:r>
              <a:rPr lang="en-US">
                <a:hlinkClick r:id="rId4"/>
              </a:rPr>
              <a:t>Learn Flask | Codecademy</a:t>
            </a:r>
          </a:p>
          <a:p>
            <a:r>
              <a:rPr lang="en-US">
                <a:hlinkClick r:id="rId5"/>
              </a:rPr>
              <a:t>Flask Tutorials – Real Python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19804CD-B3B8-C1A4-0D29-405DB01FE5EC}"/>
              </a:ext>
            </a:extLst>
          </p:cNvPr>
          <p:cNvSpPr/>
          <p:nvPr/>
        </p:nvSpPr>
        <p:spPr>
          <a:xfrm>
            <a:off x="496956" y="4870174"/>
            <a:ext cx="11228717" cy="15096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GITHUB  REPO LINK - </a:t>
            </a:r>
            <a:r>
              <a:rPr lang="en-US">
                <a:solidFill>
                  <a:schemeClr val="bg1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>
                <a:ea typeface="+mn-lt"/>
                <a:cs typeface="+mn-lt"/>
                <a:hlinkClick r:id="rId6"/>
              </a:rPr>
              <a:t>https://github.com/ShivaniSwaminathan/Final-Demo-Proj</a:t>
            </a:r>
            <a:endParaRPr lang="en-US">
              <a:latin typeface="Aria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6597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DE814F-1035-47A5-8E95-DA77142A3FE9}"/>
              </a:ext>
            </a:extLst>
          </p:cNvPr>
          <p:cNvSpPr txBox="1"/>
          <p:nvPr/>
        </p:nvSpPr>
        <p:spPr>
          <a:xfrm>
            <a:off x="11312843" y="249674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22</a:t>
            </a:r>
            <a:endParaRPr lang="en-IN">
              <a:solidFill>
                <a:schemeClr val="bg1"/>
              </a:solidFill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A7379AA1-AC76-3550-FCBD-7A5A1607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28" y="-2337"/>
            <a:ext cx="11901575" cy="686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39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178E1E-6078-47D2-9655-B90804B88B85}"/>
              </a:ext>
            </a:extLst>
          </p:cNvPr>
          <p:cNvSpPr/>
          <p:nvPr/>
        </p:nvSpPr>
        <p:spPr>
          <a:xfrm>
            <a:off x="1277817" y="445756"/>
            <a:ext cx="3533340" cy="92333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5400" b="1">
                <a:ln w="22225">
                  <a:solidFill>
                    <a:srgbClr val="D55816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等线"/>
              </a:rPr>
              <a:t>ABSTRACT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3D4792-EBFD-49F5-B885-CE5D75265736}"/>
              </a:ext>
            </a:extLst>
          </p:cNvPr>
          <p:cNvSpPr txBox="1"/>
          <p:nvPr/>
        </p:nvSpPr>
        <p:spPr>
          <a:xfrm>
            <a:off x="11269980" y="259155"/>
            <a:ext cx="6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03</a:t>
            </a:r>
            <a:endParaRPr lang="en-IN"/>
          </a:p>
        </p:txBody>
      </p:sp>
      <p:pic>
        <p:nvPicPr>
          <p:cNvPr id="3" name="Picture 3" descr="A picture containing sky, outdoor, mountain&#10;&#10;Description automatically generated">
            <a:extLst>
              <a:ext uri="{FF2B5EF4-FFF2-40B4-BE49-F238E27FC236}">
                <a16:creationId xmlns:a16="http://schemas.microsoft.com/office/drawing/2014/main" id="{C447C83E-622E-6B18-27E2-690FBC78D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711" y="557048"/>
            <a:ext cx="6014544" cy="62956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本框 5">
            <a:extLst>
              <a:ext uri="{FF2B5EF4-FFF2-40B4-BE49-F238E27FC236}">
                <a16:creationId xmlns:a16="http://schemas.microsoft.com/office/drawing/2014/main" id="{767277F9-7E1F-7E7B-DB4F-FC2CFC767B25}"/>
              </a:ext>
            </a:extLst>
          </p:cNvPr>
          <p:cNvSpPr txBox="1"/>
          <p:nvPr/>
        </p:nvSpPr>
        <p:spPr>
          <a:xfrm>
            <a:off x="506711" y="1400289"/>
            <a:ext cx="5780313" cy="5023235"/>
          </a:xfrm>
          <a:prstGeom prst="rect">
            <a:avLst/>
          </a:prstGeom>
          <a:noFill/>
        </p:spPr>
        <p:txBody>
          <a:bodyPr wrap="square" lIns="91440" tIns="45720" rIns="91440" bIns="45720" anchor="b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endParaRPr lang="en-US" altLang="zh-CN" sz="1400" b="1">
              <a:latin typeface="Helvetica Light"/>
              <a:ea typeface="微软雅黑" panose="020B0503020204020204" pitchFamily="34" charset="-122"/>
              <a:cs typeface="Lato Light" charset="0"/>
            </a:endParaRPr>
          </a:p>
          <a:p>
            <a:pPr defTabSz="866349">
              <a:lnSpc>
                <a:spcPct val="120000"/>
              </a:lnSpc>
              <a:defRPr/>
            </a:pPr>
            <a:r>
              <a:rPr lang="en-US" altLang="zh-CN" sz="3200" b="1">
                <a:latin typeface="Helvetica Light"/>
                <a:ea typeface="微软雅黑"/>
                <a:cs typeface="Lato Light"/>
              </a:rPr>
              <a:t>1.  Make Travel joyful</a:t>
            </a:r>
          </a:p>
          <a:p>
            <a:pPr defTabSz="866349">
              <a:lnSpc>
                <a:spcPct val="120000"/>
              </a:lnSpc>
              <a:defRPr/>
            </a:pPr>
            <a:r>
              <a:rPr lang="en-US" altLang="zh-CN" sz="3200" b="1">
                <a:latin typeface="Helvetica Light"/>
                <a:ea typeface="微软雅黑"/>
                <a:cs typeface="Lato Light"/>
              </a:rPr>
              <a:t>2.  Lesser tension More </a:t>
            </a:r>
            <a:endParaRPr lang="en-US" altLang="zh-CN" sz="3200" b="1">
              <a:latin typeface="Helvetica Light"/>
              <a:ea typeface="微软雅黑" panose="020B0503020204020204" pitchFamily="34" charset="-122"/>
              <a:cs typeface="Lato Light" charset="0"/>
            </a:endParaRPr>
          </a:p>
          <a:p>
            <a:pPr defTabSz="866349">
              <a:lnSpc>
                <a:spcPct val="120000"/>
              </a:lnSpc>
              <a:defRPr/>
            </a:pPr>
            <a:r>
              <a:rPr lang="en-US" altLang="zh-CN" sz="3200" b="1">
                <a:latin typeface="Helvetica Light"/>
                <a:ea typeface="微软雅黑"/>
                <a:cs typeface="Lato Light"/>
              </a:rPr>
              <a:t>     work</a:t>
            </a:r>
            <a:endParaRPr lang="en-US" altLang="zh-CN" sz="3200" b="1">
              <a:latin typeface="Helvetica Light"/>
              <a:ea typeface="微软雅黑" panose="020B0503020204020204" pitchFamily="34" charset="-122"/>
              <a:cs typeface="Lato Light" charset="0"/>
            </a:endParaRPr>
          </a:p>
          <a:p>
            <a:pPr defTabSz="866349">
              <a:lnSpc>
                <a:spcPct val="120000"/>
              </a:lnSpc>
              <a:defRPr/>
            </a:pPr>
            <a:r>
              <a:rPr lang="en-US" altLang="zh-CN" sz="3200" b="1">
                <a:latin typeface="Helvetica Light"/>
                <a:ea typeface="微软雅黑"/>
                <a:cs typeface="Lato Light"/>
              </a:rPr>
              <a:t>3.  Automate the work of </a:t>
            </a:r>
          </a:p>
          <a:p>
            <a:pPr defTabSz="866349">
              <a:lnSpc>
                <a:spcPct val="120000"/>
              </a:lnSpc>
              <a:defRPr/>
            </a:pPr>
            <a:r>
              <a:rPr lang="en-US" altLang="zh-CN" sz="3200" b="1">
                <a:latin typeface="Helvetica Light"/>
                <a:ea typeface="微软雅黑"/>
                <a:cs typeface="Lato Light"/>
              </a:rPr>
              <a:t>     searching places and </a:t>
            </a:r>
            <a:endParaRPr lang="en-US">
              <a:latin typeface="等线" panose="020F0502020204030204"/>
              <a:ea typeface="等线" panose="020F0502020204030204"/>
              <a:cs typeface="Lato Light"/>
            </a:endParaRPr>
          </a:p>
          <a:p>
            <a:pPr defTabSz="866349">
              <a:lnSpc>
                <a:spcPct val="120000"/>
              </a:lnSpc>
              <a:defRPr/>
            </a:pPr>
            <a:r>
              <a:rPr lang="en-US" altLang="zh-CN" sz="3200" b="1">
                <a:latin typeface="Helvetica Light"/>
                <a:ea typeface="微软雅黑"/>
                <a:cs typeface="Lato Light"/>
              </a:rPr>
              <a:t>     packages for trip</a:t>
            </a:r>
            <a:endParaRPr lang="en-US">
              <a:ea typeface="等线"/>
            </a:endParaRPr>
          </a:p>
          <a:p>
            <a:pPr defTabSz="866349">
              <a:lnSpc>
                <a:spcPct val="120000"/>
              </a:lnSpc>
              <a:defRPr/>
            </a:pPr>
            <a:endParaRPr lang="en-US" altLang="zh-CN" sz="3200" b="1">
              <a:latin typeface="Helvetica Light"/>
              <a:ea typeface="微软雅黑"/>
              <a:cs typeface="Lato Light"/>
            </a:endParaRPr>
          </a:p>
          <a:p>
            <a:pPr defTabSz="866349">
              <a:lnSpc>
                <a:spcPct val="120000"/>
              </a:lnSpc>
              <a:defRPr/>
            </a:pPr>
            <a:r>
              <a:rPr lang="en-US" altLang="zh-CN" sz="3200" b="1">
                <a:latin typeface="Helvetica Light"/>
                <a:ea typeface="微软雅黑"/>
                <a:cs typeface="Lato Light"/>
              </a:rPr>
              <a:t>4 .Customization</a:t>
            </a:r>
          </a:p>
        </p:txBody>
      </p:sp>
    </p:spTree>
    <p:extLst>
      <p:ext uri="{BB962C8B-B14F-4D97-AF65-F5344CB8AC3E}">
        <p14:creationId xmlns:p14="http://schemas.microsoft.com/office/powerpoint/2010/main" val="3278716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椭圆 43"/>
          <p:cNvSpPr/>
          <p:nvPr/>
        </p:nvSpPr>
        <p:spPr bwMode="auto">
          <a:xfrm>
            <a:off x="1255953" y="1719196"/>
            <a:ext cx="1728787" cy="17286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42">
              <a:defRPr/>
            </a:pPr>
            <a:endParaRPr lang="zh-CN" altLang="en-US" sz="1733">
              <a:solidFill>
                <a:prstClr val="white"/>
              </a:solidFill>
              <a:latin typeface="Helvetica Light"/>
              <a:ea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 bwMode="auto">
          <a:xfrm>
            <a:off x="8852306" y="1679782"/>
            <a:ext cx="1728787" cy="17286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42">
              <a:defRPr/>
            </a:pPr>
            <a:endParaRPr lang="zh-CN" altLang="en-US" sz="1733">
              <a:solidFill>
                <a:prstClr val="white"/>
              </a:solidFill>
              <a:latin typeface="Helvetica Light"/>
              <a:ea typeface="微软雅黑" panose="020B0503020204020204" pitchFamily="34" charset="-122"/>
            </a:endParaRPr>
          </a:p>
        </p:txBody>
      </p:sp>
      <p:sp>
        <p:nvSpPr>
          <p:cNvPr id="53" name="椭圆 52"/>
          <p:cNvSpPr/>
          <p:nvPr/>
        </p:nvSpPr>
        <p:spPr bwMode="auto">
          <a:xfrm>
            <a:off x="4581164" y="1600955"/>
            <a:ext cx="1728787" cy="17286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42">
              <a:defRPr/>
            </a:pPr>
            <a:endParaRPr lang="zh-CN" altLang="en-US" sz="1733">
              <a:solidFill>
                <a:prstClr val="white"/>
              </a:solidFill>
              <a:latin typeface="Helvetica Light"/>
              <a:ea typeface="微软雅黑" panose="020B0503020204020204" pitchFamily="34" charset="-122"/>
            </a:endParaRPr>
          </a:p>
        </p:txBody>
      </p:sp>
      <p:sp>
        <p:nvSpPr>
          <p:cNvPr id="55" name="右箭头 54"/>
          <p:cNvSpPr/>
          <p:nvPr/>
        </p:nvSpPr>
        <p:spPr>
          <a:xfrm>
            <a:off x="3162103" y="2456355"/>
            <a:ext cx="1335251" cy="464571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7" rIns="91419" bIns="45707" anchor="ctr"/>
          <a:lstStyle/>
          <a:p>
            <a:pPr algn="ctr" defTabSz="913742">
              <a:defRPr/>
            </a:pPr>
            <a:endParaRPr lang="zh-CN" altLang="en-US" sz="1733">
              <a:solidFill>
                <a:prstClr val="white"/>
              </a:solidFill>
              <a:latin typeface="Helvetica Light"/>
              <a:ea typeface="微软雅黑" panose="020B0503020204020204" pitchFamily="34" charset="-122"/>
            </a:endParaRPr>
          </a:p>
        </p:txBody>
      </p:sp>
      <p:sp>
        <p:nvSpPr>
          <p:cNvPr id="56" name="右箭头 55"/>
          <p:cNvSpPr/>
          <p:nvPr/>
        </p:nvSpPr>
        <p:spPr>
          <a:xfrm>
            <a:off x="6960279" y="2364390"/>
            <a:ext cx="1755665" cy="543398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7" rIns="91419" bIns="45707" anchor="ctr"/>
          <a:lstStyle/>
          <a:p>
            <a:pPr algn="ctr" defTabSz="913742">
              <a:defRPr/>
            </a:pPr>
            <a:endParaRPr lang="zh-CN" altLang="en-US" sz="1733">
              <a:solidFill>
                <a:prstClr val="white"/>
              </a:solidFill>
              <a:latin typeface="Helvetica Light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8940605" y="4010002"/>
            <a:ext cx="1989140" cy="33804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endParaRPr lang="zh-CN" altLang="en-US" sz="1467">
              <a:solidFill>
                <a:schemeClr val="tx1">
                  <a:lumMod val="85000"/>
                  <a:lumOff val="15000"/>
                </a:schemeClr>
              </a:solidFill>
              <a:latin typeface="Helvetica Light"/>
              <a:ea typeface="微软雅黑" panose="020B0503020204020204" pitchFamily="34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1174555" y="1813015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7" rIns="91419" bIns="45707" anchor="ctr"/>
          <a:lstStyle/>
          <a:p>
            <a:pPr algn="ctr" defTabSz="913742">
              <a:defRPr/>
            </a:pPr>
            <a:endParaRPr lang="zh-CN" altLang="en-US" sz="1733">
              <a:solidFill>
                <a:prstClr val="white"/>
              </a:solidFill>
              <a:latin typeface="Helvetica Light"/>
              <a:ea typeface="微软雅黑" panose="020B0503020204020204" pitchFamily="34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841183" y="2559103"/>
            <a:ext cx="153988" cy="1539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7" rIns="91419" bIns="45707" anchor="ctr"/>
          <a:lstStyle/>
          <a:p>
            <a:pPr algn="ctr" defTabSz="913742">
              <a:defRPr/>
            </a:pPr>
            <a:endParaRPr lang="zh-CN" altLang="en-US" sz="1733">
              <a:solidFill>
                <a:prstClr val="white"/>
              </a:solidFill>
              <a:latin typeface="Helvetica Light"/>
              <a:ea typeface="微软雅黑" panose="020B0503020204020204" pitchFamily="34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2895409" y="3236927"/>
            <a:ext cx="153988" cy="15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7" rIns="91419" bIns="45707" anchor="ctr"/>
          <a:lstStyle/>
          <a:p>
            <a:pPr algn="ctr" defTabSz="913742">
              <a:defRPr/>
            </a:pPr>
            <a:endParaRPr lang="zh-CN" altLang="en-US" sz="1733">
              <a:solidFill>
                <a:schemeClr val="tx1">
                  <a:lumMod val="85000"/>
                  <a:lumOff val="15000"/>
                </a:schemeClr>
              </a:solidFill>
              <a:latin typeface="Helvetica Light"/>
              <a:ea typeface="微软雅黑" panose="020B0503020204020204" pitchFamily="34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4074917" y="1813015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7" rIns="91419" bIns="45707" anchor="ctr"/>
          <a:lstStyle/>
          <a:p>
            <a:pPr algn="ctr" defTabSz="913742">
              <a:defRPr/>
            </a:pPr>
            <a:endParaRPr lang="zh-CN" altLang="en-US" sz="1733">
              <a:solidFill>
                <a:prstClr val="white"/>
              </a:solidFill>
              <a:latin typeface="Helvetica Light"/>
              <a:ea typeface="微软雅黑" panose="020B0503020204020204" pitchFamily="34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5643645" y="3384242"/>
            <a:ext cx="104775" cy="104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7" rIns="91419" bIns="45707" anchor="ctr"/>
          <a:lstStyle/>
          <a:p>
            <a:pPr algn="ctr" defTabSz="913742">
              <a:defRPr/>
            </a:pPr>
            <a:endParaRPr lang="zh-CN" altLang="en-US" sz="1733">
              <a:solidFill>
                <a:schemeClr val="tx1">
                  <a:lumMod val="85000"/>
                  <a:lumOff val="15000"/>
                </a:schemeClr>
              </a:solidFill>
              <a:latin typeface="Helvetica Light"/>
              <a:ea typeface="微软雅黑" panose="020B0503020204020204" pitchFamily="34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5433378" y="3486548"/>
            <a:ext cx="153987" cy="15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7" rIns="91419" bIns="45707" anchor="ctr"/>
          <a:lstStyle/>
          <a:p>
            <a:pPr algn="ctr" defTabSz="913742">
              <a:defRPr/>
            </a:pPr>
            <a:endParaRPr lang="zh-CN" altLang="en-US" sz="1733">
              <a:solidFill>
                <a:schemeClr val="tx1">
                  <a:lumMod val="85000"/>
                  <a:lumOff val="15000"/>
                </a:schemeClr>
              </a:solidFill>
              <a:latin typeface="Helvetica Light"/>
              <a:ea typeface="微软雅黑" panose="020B0503020204020204" pitchFamily="34" charset="-122"/>
            </a:endParaRPr>
          </a:p>
        </p:txBody>
      </p:sp>
      <p:sp>
        <p:nvSpPr>
          <p:cNvPr id="76" name="椭圆 75"/>
          <p:cNvSpPr/>
          <p:nvPr/>
        </p:nvSpPr>
        <p:spPr>
          <a:xfrm rot="10800000">
            <a:off x="10225492" y="3442099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7" rIns="91419" bIns="45707" anchor="ctr"/>
          <a:lstStyle/>
          <a:p>
            <a:pPr algn="ctr" defTabSz="913742">
              <a:defRPr/>
            </a:pPr>
            <a:endParaRPr lang="zh-CN" altLang="en-US" sz="1733">
              <a:solidFill>
                <a:schemeClr val="tx1">
                  <a:lumMod val="85000"/>
                  <a:lumOff val="15000"/>
                </a:schemeClr>
              </a:solidFill>
              <a:latin typeface="Helvetica Light"/>
              <a:ea typeface="微软雅黑" panose="020B0503020204020204" pitchFamily="34" charset="-122"/>
            </a:endParaRPr>
          </a:p>
        </p:txBody>
      </p:sp>
      <p:sp>
        <p:nvSpPr>
          <p:cNvPr id="77" name="椭圆 76"/>
          <p:cNvSpPr/>
          <p:nvPr/>
        </p:nvSpPr>
        <p:spPr>
          <a:xfrm rot="10800000">
            <a:off x="6392673" y="2025732"/>
            <a:ext cx="104775" cy="104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7" rIns="91419" bIns="45707" anchor="ctr"/>
          <a:lstStyle/>
          <a:p>
            <a:pPr algn="ctr" defTabSz="913742">
              <a:defRPr/>
            </a:pPr>
            <a:endParaRPr lang="zh-CN" altLang="en-US" sz="1733">
              <a:solidFill>
                <a:prstClr val="white"/>
              </a:solidFill>
              <a:latin typeface="Helvetica Light"/>
              <a:ea typeface="微软雅黑" panose="020B0503020204020204" pitchFamily="34" charset="-122"/>
            </a:endParaRPr>
          </a:p>
        </p:txBody>
      </p:sp>
      <p:sp>
        <p:nvSpPr>
          <p:cNvPr id="78" name="椭圆 77"/>
          <p:cNvSpPr/>
          <p:nvPr/>
        </p:nvSpPr>
        <p:spPr>
          <a:xfrm rot="10800000">
            <a:off x="10462859" y="3217229"/>
            <a:ext cx="155575" cy="1539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7" rIns="91419" bIns="45707" anchor="ctr"/>
          <a:lstStyle/>
          <a:p>
            <a:pPr algn="ctr" defTabSz="913742">
              <a:defRPr/>
            </a:pPr>
            <a:endParaRPr lang="zh-CN" altLang="en-US" sz="1733">
              <a:solidFill>
                <a:schemeClr val="tx1">
                  <a:lumMod val="85000"/>
                  <a:lumOff val="15000"/>
                </a:schemeClr>
              </a:solidFill>
              <a:latin typeface="Helvetica Light"/>
              <a:ea typeface="微软雅黑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4268C1-476B-453C-9E6A-C05697B77DC5}"/>
              </a:ext>
            </a:extLst>
          </p:cNvPr>
          <p:cNvSpPr/>
          <p:nvPr/>
        </p:nvSpPr>
        <p:spPr>
          <a:xfrm>
            <a:off x="1738505" y="4010767"/>
            <a:ext cx="8597900" cy="18158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 According to ABTA's 'Holiday Habits' report, four out of every five people booked a vacation online in 2018, with the majority preferring a PC over mobile or tablet devices.</a:t>
            </a:r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485C344-A4C3-4C10-B274-6B0861FFE703}"/>
              </a:ext>
            </a:extLst>
          </p:cNvPr>
          <p:cNvSpPr txBox="1"/>
          <p:nvPr/>
        </p:nvSpPr>
        <p:spPr>
          <a:xfrm>
            <a:off x="11269980" y="259155"/>
            <a:ext cx="6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04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3CFBBE-F512-3551-F117-7A9803A1A831}"/>
              </a:ext>
            </a:extLst>
          </p:cNvPr>
          <p:cNvSpPr/>
          <p:nvPr/>
        </p:nvSpPr>
        <p:spPr>
          <a:xfrm>
            <a:off x="194419" y="174575"/>
            <a:ext cx="7364517" cy="92333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5400" b="1">
                <a:ln w="22225">
                  <a:solidFill>
                    <a:srgbClr val="D55816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等线"/>
              </a:rPr>
              <a:t>PROBLEM STATEMENT</a:t>
            </a:r>
            <a:endParaRPr lang="en-US" sz="5400" b="1" cap="none" spc="0">
              <a:ln w="22225">
                <a:solidFill>
                  <a:srgbClr val="D55816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ea typeface="等线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49118B-FDE7-819A-1035-E0BEED46A871}"/>
              </a:ext>
            </a:extLst>
          </p:cNvPr>
          <p:cNvSpPr/>
          <p:nvPr/>
        </p:nvSpPr>
        <p:spPr>
          <a:xfrm>
            <a:off x="1069338" y="2312428"/>
            <a:ext cx="2008584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spc="50">
                <a:ln w="0">
                  <a:solidFill>
                    <a:prstClr val="white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等线"/>
              </a:rPr>
              <a:t>Struggle of</a:t>
            </a:r>
          </a:p>
          <a:p>
            <a:pPr algn="ctr"/>
            <a:r>
              <a:rPr lang="en-US" sz="1400" b="1" spc="50">
                <a:ln w="0">
                  <a:solidFill>
                    <a:prstClr val="white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等线"/>
              </a:rPr>
              <a:t> proper </a:t>
            </a:r>
          </a:p>
          <a:p>
            <a:pPr algn="ctr"/>
            <a:r>
              <a:rPr lang="en-US" sz="1400" b="1" spc="50">
                <a:ln w="0">
                  <a:solidFill>
                    <a:prstClr val="white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等线"/>
              </a:rPr>
              <a:t>Information</a:t>
            </a:r>
          </a:p>
          <a:p>
            <a:pPr algn="ctr"/>
            <a:endParaRPr lang="en-US" sz="1400" b="1" spc="50">
              <a:ln w="0">
                <a:solidFill>
                  <a:prstClr val="white"/>
                </a:solidFill>
              </a:ln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等线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1325B2-EF8D-F333-E2F0-CF30BFC73B62}"/>
              </a:ext>
            </a:extLst>
          </p:cNvPr>
          <p:cNvSpPr/>
          <p:nvPr/>
        </p:nvSpPr>
        <p:spPr>
          <a:xfrm>
            <a:off x="4432649" y="2128497"/>
            <a:ext cx="2008584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spc="50">
                <a:ln w="0">
                  <a:solidFill>
                    <a:prstClr val="white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等线"/>
              </a:rPr>
              <a:t>Lack of feasible</a:t>
            </a:r>
          </a:p>
          <a:p>
            <a:pPr algn="ctr"/>
            <a:r>
              <a:rPr lang="en-US" sz="1400" b="1" spc="50">
                <a:ln w="0">
                  <a:solidFill>
                    <a:prstClr val="white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等线"/>
              </a:rPr>
              <a:t>Modes of</a:t>
            </a:r>
          </a:p>
          <a:p>
            <a:pPr algn="ctr"/>
            <a:r>
              <a:rPr lang="en-US" sz="1400" b="1" spc="50">
                <a:ln w="0">
                  <a:solidFill>
                    <a:prstClr val="white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等线"/>
              </a:rPr>
              <a:t>payment</a:t>
            </a:r>
          </a:p>
          <a:p>
            <a:pPr algn="ctr"/>
            <a:endParaRPr lang="en-US" sz="1400" b="1" spc="50">
              <a:ln w="0">
                <a:solidFill>
                  <a:prstClr val="white"/>
                </a:solidFill>
              </a:ln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等线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E8933F-34FC-C7D9-454C-DBF081BB774F}"/>
              </a:ext>
            </a:extLst>
          </p:cNvPr>
          <p:cNvSpPr/>
          <p:nvPr/>
        </p:nvSpPr>
        <p:spPr>
          <a:xfrm>
            <a:off x="8702476" y="2273014"/>
            <a:ext cx="2008584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spc="50">
                <a:ln w="0">
                  <a:solidFill>
                    <a:prstClr val="white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等线"/>
              </a:rPr>
              <a:t>Third party Api, Working in</a:t>
            </a:r>
            <a:endParaRPr lang="en-US">
              <a:solidFill>
                <a:schemeClr val="bg2"/>
              </a:solidFill>
            </a:endParaRPr>
          </a:p>
          <a:p>
            <a:pPr algn="ctr"/>
            <a:r>
              <a:rPr lang="en-US" sz="1400" b="1" spc="50">
                <a:ln w="0">
                  <a:solidFill>
                    <a:prstClr val="white"/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等线"/>
              </a:rPr>
              <a:t> Tandem</a:t>
            </a:r>
            <a:endParaRPr lang="en-US">
              <a:solidFill>
                <a:schemeClr val="bg2"/>
              </a:solidFill>
            </a:endParaRPr>
          </a:p>
          <a:p>
            <a:pPr algn="ctr"/>
            <a:endParaRPr lang="en-US" sz="1400" b="1" spc="50">
              <a:ln w="0">
                <a:solidFill>
                  <a:prstClr val="white"/>
                </a:solidFill>
              </a:ln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768258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6708" y="4718893"/>
            <a:ext cx="48000" cy="1680000"/>
          </a:xfrm>
          <a:prstGeom prst="rect">
            <a:avLst/>
          </a:prstGeom>
          <a:solidFill>
            <a:srgbClr val="00A69C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Helvetica Ligh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52293" y="4958659"/>
            <a:ext cx="48000" cy="1584000"/>
          </a:xfrm>
          <a:prstGeom prst="rect">
            <a:avLst/>
          </a:prstGeom>
          <a:solidFill>
            <a:srgbClr val="00A69C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Helvetica Ligh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790089" y="5154149"/>
            <a:ext cx="48000" cy="13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Helvetica Ligh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425870" y="3710893"/>
            <a:ext cx="1008000" cy="10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Helvetica Light"/>
            </a:endParaRPr>
          </a:p>
        </p:txBody>
      </p:sp>
      <p:grpSp>
        <p:nvGrpSpPr>
          <p:cNvPr id="9" name="组合 11"/>
          <p:cNvGrpSpPr/>
          <p:nvPr/>
        </p:nvGrpSpPr>
        <p:grpSpPr>
          <a:xfrm>
            <a:off x="4228292" y="3710659"/>
            <a:ext cx="1248000" cy="1248000"/>
            <a:chOff x="5292080" y="2425452"/>
            <a:chExt cx="916818" cy="916818"/>
          </a:xfrm>
        </p:grpSpPr>
        <p:sp>
          <p:nvSpPr>
            <p:cNvPr id="13" name="椭圆 12"/>
            <p:cNvSpPr/>
            <p:nvPr/>
          </p:nvSpPr>
          <p:spPr>
            <a:xfrm>
              <a:off x="5292080" y="2425452"/>
              <a:ext cx="916818" cy="91681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Helvetica Light"/>
              </a:endParaRPr>
            </a:p>
          </p:txBody>
        </p:sp>
        <p:sp>
          <p:nvSpPr>
            <p:cNvPr id="14" name="KSO_Shape"/>
            <p:cNvSpPr/>
            <p:nvPr/>
          </p:nvSpPr>
          <p:spPr>
            <a:xfrm>
              <a:off x="5499390" y="2632391"/>
              <a:ext cx="493720" cy="502940"/>
            </a:xfrm>
            <a:custGeom>
              <a:avLst/>
              <a:gdLst>
                <a:gd name="connsiteX0" fmla="*/ 150612 w 405200"/>
                <a:gd name="connsiteY0" fmla="*/ 52389 h 413075"/>
                <a:gd name="connsiteX1" fmla="*/ 52389 w 405200"/>
                <a:gd name="connsiteY1" fmla="*/ 150612 h 413075"/>
                <a:gd name="connsiteX2" fmla="*/ 150612 w 405200"/>
                <a:gd name="connsiteY2" fmla="*/ 248836 h 413075"/>
                <a:gd name="connsiteX3" fmla="*/ 248836 w 405200"/>
                <a:gd name="connsiteY3" fmla="*/ 150612 h 413075"/>
                <a:gd name="connsiteX4" fmla="*/ 150612 w 405200"/>
                <a:gd name="connsiteY4" fmla="*/ 52389 h 413075"/>
                <a:gd name="connsiteX5" fmla="*/ 150612 w 405200"/>
                <a:gd name="connsiteY5" fmla="*/ 0 h 413075"/>
                <a:gd name="connsiteX6" fmla="*/ 301225 w 405200"/>
                <a:gd name="connsiteY6" fmla="*/ 150612 h 413075"/>
                <a:gd name="connsiteX7" fmla="*/ 276789 w 405200"/>
                <a:gd name="connsiteY7" fmla="*/ 232452 h 413075"/>
                <a:gd name="connsiteX8" fmla="*/ 279486 w 405200"/>
                <a:gd name="connsiteY8" fmla="*/ 234307 h 413075"/>
                <a:gd name="connsiteX9" fmla="*/ 395404 w 405200"/>
                <a:gd name="connsiteY9" fmla="*/ 354065 h 413075"/>
                <a:gd name="connsiteX10" fmla="*/ 394603 w 405200"/>
                <a:gd name="connsiteY10" fmla="*/ 403280 h 413075"/>
                <a:gd name="connsiteX11" fmla="*/ 345389 w 405200"/>
                <a:gd name="connsiteY11" fmla="*/ 402478 h 413075"/>
                <a:gd name="connsiteX12" fmla="*/ 229470 w 405200"/>
                <a:gd name="connsiteY12" fmla="*/ 282720 h 413075"/>
                <a:gd name="connsiteX13" fmla="*/ 227420 w 405200"/>
                <a:gd name="connsiteY13" fmla="*/ 279520 h 413075"/>
                <a:gd name="connsiteX14" fmla="*/ 150612 w 405200"/>
                <a:gd name="connsiteY14" fmla="*/ 301225 h 413075"/>
                <a:gd name="connsiteX15" fmla="*/ 0 w 405200"/>
                <a:gd name="connsiteY15" fmla="*/ 150612 h 413075"/>
                <a:gd name="connsiteX16" fmla="*/ 150612 w 405200"/>
                <a:gd name="connsiteY16" fmla="*/ 0 h 4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200" h="413075">
                  <a:moveTo>
                    <a:pt x="150612" y="52389"/>
                  </a:moveTo>
                  <a:cubicBezTo>
                    <a:pt x="96365" y="52389"/>
                    <a:pt x="52389" y="96365"/>
                    <a:pt x="52389" y="150612"/>
                  </a:cubicBezTo>
                  <a:cubicBezTo>
                    <a:pt x="52389" y="204860"/>
                    <a:pt x="96365" y="248836"/>
                    <a:pt x="150612" y="248836"/>
                  </a:cubicBezTo>
                  <a:cubicBezTo>
                    <a:pt x="204860" y="248836"/>
                    <a:pt x="248836" y="204860"/>
                    <a:pt x="248836" y="150612"/>
                  </a:cubicBezTo>
                  <a:cubicBezTo>
                    <a:pt x="248836" y="96365"/>
                    <a:pt x="204860" y="52389"/>
                    <a:pt x="150612" y="52389"/>
                  </a:cubicBezTo>
                  <a:close/>
                  <a:moveTo>
                    <a:pt x="150612" y="0"/>
                  </a:moveTo>
                  <a:cubicBezTo>
                    <a:pt x="233793" y="0"/>
                    <a:pt x="301225" y="67431"/>
                    <a:pt x="301225" y="150612"/>
                  </a:cubicBezTo>
                  <a:cubicBezTo>
                    <a:pt x="301225" y="180842"/>
                    <a:pt x="292319" y="208992"/>
                    <a:pt x="276789" y="232452"/>
                  </a:cubicBezTo>
                  <a:cubicBezTo>
                    <a:pt x="277931" y="232774"/>
                    <a:pt x="278722" y="233519"/>
                    <a:pt x="279486" y="234307"/>
                  </a:cubicBezTo>
                  <a:lnTo>
                    <a:pt x="395404" y="354065"/>
                  </a:lnTo>
                  <a:cubicBezTo>
                    <a:pt x="408773" y="367877"/>
                    <a:pt x="408414" y="389911"/>
                    <a:pt x="394603" y="403280"/>
                  </a:cubicBezTo>
                  <a:cubicBezTo>
                    <a:pt x="380791" y="416648"/>
                    <a:pt x="358757" y="416289"/>
                    <a:pt x="345389" y="402478"/>
                  </a:cubicBezTo>
                  <a:lnTo>
                    <a:pt x="229470" y="282720"/>
                  </a:lnTo>
                  <a:lnTo>
                    <a:pt x="227420" y="279520"/>
                  </a:lnTo>
                  <a:cubicBezTo>
                    <a:pt x="205163" y="293486"/>
                    <a:pt x="178791" y="301225"/>
                    <a:pt x="150612" y="301225"/>
                  </a:cubicBezTo>
                  <a:cubicBezTo>
                    <a:pt x="67431" y="301225"/>
                    <a:pt x="0" y="233793"/>
                    <a:pt x="0" y="150612"/>
                  </a:cubicBezTo>
                  <a:cubicBezTo>
                    <a:pt x="0" y="67431"/>
                    <a:pt x="67431" y="0"/>
                    <a:pt x="1506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solidFill>
                  <a:srgbClr val="FFFFFF"/>
                </a:solidFill>
                <a:latin typeface="Helvetica Light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5981192" y="3089044"/>
            <a:ext cx="1728000" cy="172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Helvetica Light"/>
            </a:endParaRPr>
          </a:p>
        </p:txBody>
      </p:sp>
      <p:grpSp>
        <p:nvGrpSpPr>
          <p:cNvPr id="6" name="组合 8"/>
          <p:cNvGrpSpPr/>
          <p:nvPr/>
        </p:nvGrpSpPr>
        <p:grpSpPr>
          <a:xfrm>
            <a:off x="2871309" y="4496994"/>
            <a:ext cx="873109" cy="923330"/>
            <a:chOff x="2896711" y="2425452"/>
            <a:chExt cx="916818" cy="916818"/>
          </a:xfrm>
        </p:grpSpPr>
        <p:sp>
          <p:nvSpPr>
            <p:cNvPr id="10" name="椭圆 9"/>
            <p:cNvSpPr/>
            <p:nvPr/>
          </p:nvSpPr>
          <p:spPr>
            <a:xfrm>
              <a:off x="2896711" y="2425452"/>
              <a:ext cx="916818" cy="9168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Helvetica Light"/>
              </a:endParaRPr>
            </a:p>
          </p:txBody>
        </p:sp>
        <p:sp>
          <p:nvSpPr>
            <p:cNvPr id="11" name="KSO_Shape"/>
            <p:cNvSpPr/>
            <p:nvPr/>
          </p:nvSpPr>
          <p:spPr bwMode="auto">
            <a:xfrm>
              <a:off x="3221003" y="2632392"/>
              <a:ext cx="268234" cy="502938"/>
            </a:xfrm>
            <a:custGeom>
              <a:avLst/>
              <a:gdLst>
                <a:gd name="T0" fmla="*/ 134485 w 2938"/>
                <a:gd name="T1" fmla="*/ 2420 h 5511"/>
                <a:gd name="T2" fmla="*/ 89887 w 2938"/>
                <a:gd name="T3" fmla="*/ 15901 h 5511"/>
                <a:gd name="T4" fmla="*/ 51858 w 2938"/>
                <a:gd name="T5" fmla="*/ 41481 h 5511"/>
                <a:gd name="T6" fmla="*/ 22817 w 2938"/>
                <a:gd name="T7" fmla="*/ 77085 h 5511"/>
                <a:gd name="T8" fmla="*/ 4840 w 2938"/>
                <a:gd name="T9" fmla="*/ 119257 h 5511"/>
                <a:gd name="T10" fmla="*/ 0 w 2938"/>
                <a:gd name="T11" fmla="*/ 1746336 h 5511"/>
                <a:gd name="T12" fmla="*/ 4840 w 2938"/>
                <a:gd name="T13" fmla="*/ 1786089 h 5511"/>
                <a:gd name="T14" fmla="*/ 22817 w 2938"/>
                <a:gd name="T15" fmla="*/ 1828606 h 5511"/>
                <a:gd name="T16" fmla="*/ 51858 w 2938"/>
                <a:gd name="T17" fmla="*/ 1863865 h 5511"/>
                <a:gd name="T18" fmla="*/ 89887 w 2938"/>
                <a:gd name="T19" fmla="*/ 1889445 h 5511"/>
                <a:gd name="T20" fmla="*/ 134485 w 2938"/>
                <a:gd name="T21" fmla="*/ 1903272 h 5511"/>
                <a:gd name="T22" fmla="*/ 864989 w 2938"/>
                <a:gd name="T23" fmla="*/ 1905000 h 5511"/>
                <a:gd name="T24" fmla="*/ 911316 w 2938"/>
                <a:gd name="T25" fmla="*/ 1895667 h 5511"/>
                <a:gd name="T26" fmla="*/ 952111 w 2938"/>
                <a:gd name="T27" fmla="*/ 1873544 h 5511"/>
                <a:gd name="T28" fmla="*/ 984263 w 2938"/>
                <a:gd name="T29" fmla="*/ 1841396 h 5511"/>
                <a:gd name="T30" fmla="*/ 1006043 w 2938"/>
                <a:gd name="T31" fmla="*/ 1800953 h 5511"/>
                <a:gd name="T32" fmla="*/ 1015377 w 2938"/>
                <a:gd name="T33" fmla="*/ 1754633 h 5511"/>
                <a:gd name="T34" fmla="*/ 1013994 w 2938"/>
                <a:gd name="T35" fmla="*/ 134812 h 5511"/>
                <a:gd name="T36" fmla="*/ 999820 w 2938"/>
                <a:gd name="T37" fmla="*/ 90220 h 5511"/>
                <a:gd name="T38" fmla="*/ 974237 w 2938"/>
                <a:gd name="T39" fmla="*/ 52542 h 5511"/>
                <a:gd name="T40" fmla="*/ 938973 w 2938"/>
                <a:gd name="T41" fmla="*/ 23160 h 5511"/>
                <a:gd name="T42" fmla="*/ 896450 w 2938"/>
                <a:gd name="T43" fmla="*/ 5531 h 5511"/>
                <a:gd name="T44" fmla="*/ 412789 w 2938"/>
                <a:gd name="T45" fmla="*/ 127553 h 5511"/>
                <a:gd name="T46" fmla="*/ 615380 w 2938"/>
                <a:gd name="T47" fmla="*/ 129973 h 5511"/>
                <a:gd name="T48" fmla="*/ 629209 w 2938"/>
                <a:gd name="T49" fmla="*/ 141034 h 5511"/>
                <a:gd name="T50" fmla="*/ 635086 w 2938"/>
                <a:gd name="T51" fmla="*/ 159009 h 5511"/>
                <a:gd name="T52" fmla="*/ 630938 w 2938"/>
                <a:gd name="T53" fmla="*/ 174219 h 5511"/>
                <a:gd name="T54" fmla="*/ 618146 w 2938"/>
                <a:gd name="T55" fmla="*/ 187009 h 5511"/>
                <a:gd name="T56" fmla="*/ 412789 w 2938"/>
                <a:gd name="T57" fmla="*/ 190811 h 5511"/>
                <a:gd name="T58" fmla="*/ 397577 w 2938"/>
                <a:gd name="T59" fmla="*/ 187009 h 5511"/>
                <a:gd name="T60" fmla="*/ 384440 w 2938"/>
                <a:gd name="T61" fmla="*/ 174219 h 5511"/>
                <a:gd name="T62" fmla="*/ 380637 w 2938"/>
                <a:gd name="T63" fmla="*/ 159009 h 5511"/>
                <a:gd name="T64" fmla="*/ 386168 w 2938"/>
                <a:gd name="T65" fmla="*/ 141034 h 5511"/>
                <a:gd name="T66" fmla="*/ 400343 w 2938"/>
                <a:gd name="T67" fmla="*/ 129973 h 5511"/>
                <a:gd name="T68" fmla="*/ 507516 w 2938"/>
                <a:gd name="T69" fmla="*/ 1841742 h 5511"/>
                <a:gd name="T70" fmla="*/ 479513 w 2938"/>
                <a:gd name="T71" fmla="*/ 1837594 h 5511"/>
                <a:gd name="T72" fmla="*/ 454275 w 2938"/>
                <a:gd name="T73" fmla="*/ 1825495 h 5511"/>
                <a:gd name="T74" fmla="*/ 434223 w 2938"/>
                <a:gd name="T75" fmla="*/ 1806829 h 5511"/>
                <a:gd name="T76" fmla="*/ 420049 w 2938"/>
                <a:gd name="T77" fmla="*/ 1783323 h 5511"/>
                <a:gd name="T78" fmla="*/ 413134 w 2938"/>
                <a:gd name="T79" fmla="*/ 1756015 h 5511"/>
                <a:gd name="T80" fmla="*/ 413826 w 2938"/>
                <a:gd name="T81" fmla="*/ 1731818 h 5511"/>
                <a:gd name="T82" fmla="*/ 422123 w 2938"/>
                <a:gd name="T83" fmla="*/ 1704856 h 5511"/>
                <a:gd name="T84" fmla="*/ 437335 w 2938"/>
                <a:gd name="T85" fmla="*/ 1682387 h 5511"/>
                <a:gd name="T86" fmla="*/ 458078 w 2938"/>
                <a:gd name="T87" fmla="*/ 1665103 h 5511"/>
                <a:gd name="T88" fmla="*/ 483661 w 2938"/>
                <a:gd name="T89" fmla="*/ 1654042 h 5511"/>
                <a:gd name="T90" fmla="*/ 507516 w 2938"/>
                <a:gd name="T91" fmla="*/ 1651277 h 5511"/>
                <a:gd name="T92" fmla="*/ 536210 w 2938"/>
                <a:gd name="T93" fmla="*/ 1655425 h 5511"/>
                <a:gd name="T94" fmla="*/ 561102 w 2938"/>
                <a:gd name="T95" fmla="*/ 1667523 h 5511"/>
                <a:gd name="T96" fmla="*/ 581154 w 2938"/>
                <a:gd name="T97" fmla="*/ 1685498 h 5511"/>
                <a:gd name="T98" fmla="*/ 595674 w 2938"/>
                <a:gd name="T99" fmla="*/ 1709349 h 5511"/>
                <a:gd name="T100" fmla="*/ 602589 w 2938"/>
                <a:gd name="T101" fmla="*/ 1737003 h 5511"/>
                <a:gd name="T102" fmla="*/ 601897 w 2938"/>
                <a:gd name="T103" fmla="*/ 1761200 h 5511"/>
                <a:gd name="T104" fmla="*/ 593600 w 2938"/>
                <a:gd name="T105" fmla="*/ 1787817 h 5511"/>
                <a:gd name="T106" fmla="*/ 578388 w 2938"/>
                <a:gd name="T107" fmla="*/ 1810631 h 5511"/>
                <a:gd name="T108" fmla="*/ 556954 w 2938"/>
                <a:gd name="T109" fmla="*/ 1827915 h 5511"/>
                <a:gd name="T110" fmla="*/ 531370 w 2938"/>
                <a:gd name="T111" fmla="*/ 1838631 h 5511"/>
                <a:gd name="T112" fmla="*/ 952456 w 2938"/>
                <a:gd name="T113" fmla="*/ 1587673 h 551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938" h="5511">
                  <a:moveTo>
                    <a:pt x="2479" y="0"/>
                  </a:moveTo>
                  <a:lnTo>
                    <a:pt x="458" y="0"/>
                  </a:lnTo>
                  <a:lnTo>
                    <a:pt x="435" y="1"/>
                  </a:lnTo>
                  <a:lnTo>
                    <a:pt x="412" y="3"/>
                  </a:lnTo>
                  <a:lnTo>
                    <a:pt x="389" y="7"/>
                  </a:lnTo>
                  <a:lnTo>
                    <a:pt x="366" y="11"/>
                  </a:lnTo>
                  <a:lnTo>
                    <a:pt x="345" y="16"/>
                  </a:lnTo>
                  <a:lnTo>
                    <a:pt x="322" y="22"/>
                  </a:lnTo>
                  <a:lnTo>
                    <a:pt x="301" y="29"/>
                  </a:lnTo>
                  <a:lnTo>
                    <a:pt x="281" y="37"/>
                  </a:lnTo>
                  <a:lnTo>
                    <a:pt x="260" y="46"/>
                  </a:lnTo>
                  <a:lnTo>
                    <a:pt x="240" y="56"/>
                  </a:lnTo>
                  <a:lnTo>
                    <a:pt x="221" y="67"/>
                  </a:lnTo>
                  <a:lnTo>
                    <a:pt x="203" y="80"/>
                  </a:lnTo>
                  <a:lnTo>
                    <a:pt x="184" y="93"/>
                  </a:lnTo>
                  <a:lnTo>
                    <a:pt x="167" y="106"/>
                  </a:lnTo>
                  <a:lnTo>
                    <a:pt x="150" y="120"/>
                  </a:lnTo>
                  <a:lnTo>
                    <a:pt x="135" y="135"/>
                  </a:lnTo>
                  <a:lnTo>
                    <a:pt x="119" y="152"/>
                  </a:lnTo>
                  <a:lnTo>
                    <a:pt x="104" y="169"/>
                  </a:lnTo>
                  <a:lnTo>
                    <a:pt x="91" y="186"/>
                  </a:lnTo>
                  <a:lnTo>
                    <a:pt x="78" y="203"/>
                  </a:lnTo>
                  <a:lnTo>
                    <a:pt x="66" y="223"/>
                  </a:lnTo>
                  <a:lnTo>
                    <a:pt x="55" y="242"/>
                  </a:lnTo>
                  <a:lnTo>
                    <a:pt x="45" y="261"/>
                  </a:lnTo>
                  <a:lnTo>
                    <a:pt x="35" y="281"/>
                  </a:lnTo>
                  <a:lnTo>
                    <a:pt x="27" y="303"/>
                  </a:lnTo>
                  <a:lnTo>
                    <a:pt x="20" y="324"/>
                  </a:lnTo>
                  <a:lnTo>
                    <a:pt x="14" y="345"/>
                  </a:lnTo>
                  <a:lnTo>
                    <a:pt x="9" y="368"/>
                  </a:lnTo>
                  <a:lnTo>
                    <a:pt x="5" y="390"/>
                  </a:lnTo>
                  <a:lnTo>
                    <a:pt x="2" y="413"/>
                  </a:lnTo>
                  <a:lnTo>
                    <a:pt x="0" y="437"/>
                  </a:lnTo>
                  <a:lnTo>
                    <a:pt x="0" y="460"/>
                  </a:lnTo>
                  <a:lnTo>
                    <a:pt x="0" y="5052"/>
                  </a:lnTo>
                  <a:lnTo>
                    <a:pt x="0" y="5076"/>
                  </a:lnTo>
                  <a:lnTo>
                    <a:pt x="2" y="5099"/>
                  </a:lnTo>
                  <a:lnTo>
                    <a:pt x="5" y="5122"/>
                  </a:lnTo>
                  <a:lnTo>
                    <a:pt x="9" y="5144"/>
                  </a:lnTo>
                  <a:lnTo>
                    <a:pt x="14" y="5167"/>
                  </a:lnTo>
                  <a:lnTo>
                    <a:pt x="20" y="5189"/>
                  </a:lnTo>
                  <a:lnTo>
                    <a:pt x="27" y="5210"/>
                  </a:lnTo>
                  <a:lnTo>
                    <a:pt x="35" y="5230"/>
                  </a:lnTo>
                  <a:lnTo>
                    <a:pt x="45" y="5251"/>
                  </a:lnTo>
                  <a:lnTo>
                    <a:pt x="55" y="5271"/>
                  </a:lnTo>
                  <a:lnTo>
                    <a:pt x="66" y="5290"/>
                  </a:lnTo>
                  <a:lnTo>
                    <a:pt x="78" y="5309"/>
                  </a:lnTo>
                  <a:lnTo>
                    <a:pt x="91" y="5327"/>
                  </a:lnTo>
                  <a:lnTo>
                    <a:pt x="104" y="5344"/>
                  </a:lnTo>
                  <a:lnTo>
                    <a:pt x="119" y="5360"/>
                  </a:lnTo>
                  <a:lnTo>
                    <a:pt x="135" y="5377"/>
                  </a:lnTo>
                  <a:lnTo>
                    <a:pt x="150" y="5392"/>
                  </a:lnTo>
                  <a:lnTo>
                    <a:pt x="167" y="5406"/>
                  </a:lnTo>
                  <a:lnTo>
                    <a:pt x="184" y="5420"/>
                  </a:lnTo>
                  <a:lnTo>
                    <a:pt x="203" y="5433"/>
                  </a:lnTo>
                  <a:lnTo>
                    <a:pt x="221" y="5445"/>
                  </a:lnTo>
                  <a:lnTo>
                    <a:pt x="240" y="5456"/>
                  </a:lnTo>
                  <a:lnTo>
                    <a:pt x="260" y="5466"/>
                  </a:lnTo>
                  <a:lnTo>
                    <a:pt x="281" y="5475"/>
                  </a:lnTo>
                  <a:lnTo>
                    <a:pt x="301" y="5484"/>
                  </a:lnTo>
                  <a:lnTo>
                    <a:pt x="322" y="5491"/>
                  </a:lnTo>
                  <a:lnTo>
                    <a:pt x="345" y="5497"/>
                  </a:lnTo>
                  <a:lnTo>
                    <a:pt x="366" y="5502"/>
                  </a:lnTo>
                  <a:lnTo>
                    <a:pt x="389" y="5506"/>
                  </a:lnTo>
                  <a:lnTo>
                    <a:pt x="412" y="5509"/>
                  </a:lnTo>
                  <a:lnTo>
                    <a:pt x="435" y="5511"/>
                  </a:lnTo>
                  <a:lnTo>
                    <a:pt x="458" y="5511"/>
                  </a:lnTo>
                  <a:lnTo>
                    <a:pt x="2479" y="5511"/>
                  </a:lnTo>
                  <a:lnTo>
                    <a:pt x="2502" y="5511"/>
                  </a:lnTo>
                  <a:lnTo>
                    <a:pt x="2525" y="5509"/>
                  </a:lnTo>
                  <a:lnTo>
                    <a:pt x="2549" y="5506"/>
                  </a:lnTo>
                  <a:lnTo>
                    <a:pt x="2571" y="5502"/>
                  </a:lnTo>
                  <a:lnTo>
                    <a:pt x="2593" y="5497"/>
                  </a:lnTo>
                  <a:lnTo>
                    <a:pt x="2615" y="5491"/>
                  </a:lnTo>
                  <a:lnTo>
                    <a:pt x="2636" y="5484"/>
                  </a:lnTo>
                  <a:lnTo>
                    <a:pt x="2657" y="5475"/>
                  </a:lnTo>
                  <a:lnTo>
                    <a:pt x="2677" y="5466"/>
                  </a:lnTo>
                  <a:lnTo>
                    <a:pt x="2698" y="5456"/>
                  </a:lnTo>
                  <a:lnTo>
                    <a:pt x="2716" y="5445"/>
                  </a:lnTo>
                  <a:lnTo>
                    <a:pt x="2735" y="5433"/>
                  </a:lnTo>
                  <a:lnTo>
                    <a:pt x="2754" y="5420"/>
                  </a:lnTo>
                  <a:lnTo>
                    <a:pt x="2771" y="5406"/>
                  </a:lnTo>
                  <a:lnTo>
                    <a:pt x="2787" y="5392"/>
                  </a:lnTo>
                  <a:lnTo>
                    <a:pt x="2803" y="5377"/>
                  </a:lnTo>
                  <a:lnTo>
                    <a:pt x="2818" y="5360"/>
                  </a:lnTo>
                  <a:lnTo>
                    <a:pt x="2833" y="5344"/>
                  </a:lnTo>
                  <a:lnTo>
                    <a:pt x="2847" y="5327"/>
                  </a:lnTo>
                  <a:lnTo>
                    <a:pt x="2859" y="5309"/>
                  </a:lnTo>
                  <a:lnTo>
                    <a:pt x="2871" y="5290"/>
                  </a:lnTo>
                  <a:lnTo>
                    <a:pt x="2882" y="5271"/>
                  </a:lnTo>
                  <a:lnTo>
                    <a:pt x="2892" y="5251"/>
                  </a:lnTo>
                  <a:lnTo>
                    <a:pt x="2902" y="5230"/>
                  </a:lnTo>
                  <a:lnTo>
                    <a:pt x="2910" y="5210"/>
                  </a:lnTo>
                  <a:lnTo>
                    <a:pt x="2918" y="5189"/>
                  </a:lnTo>
                  <a:lnTo>
                    <a:pt x="2924" y="5167"/>
                  </a:lnTo>
                  <a:lnTo>
                    <a:pt x="2929" y="5144"/>
                  </a:lnTo>
                  <a:lnTo>
                    <a:pt x="2933" y="5122"/>
                  </a:lnTo>
                  <a:lnTo>
                    <a:pt x="2936" y="5099"/>
                  </a:lnTo>
                  <a:lnTo>
                    <a:pt x="2937" y="5076"/>
                  </a:lnTo>
                  <a:lnTo>
                    <a:pt x="2938" y="5052"/>
                  </a:lnTo>
                  <a:lnTo>
                    <a:pt x="2938" y="460"/>
                  </a:lnTo>
                  <a:lnTo>
                    <a:pt x="2937" y="437"/>
                  </a:lnTo>
                  <a:lnTo>
                    <a:pt x="2936" y="413"/>
                  </a:lnTo>
                  <a:lnTo>
                    <a:pt x="2933" y="390"/>
                  </a:lnTo>
                  <a:lnTo>
                    <a:pt x="2929" y="368"/>
                  </a:lnTo>
                  <a:lnTo>
                    <a:pt x="2924" y="345"/>
                  </a:lnTo>
                  <a:lnTo>
                    <a:pt x="2918" y="324"/>
                  </a:lnTo>
                  <a:lnTo>
                    <a:pt x="2910" y="303"/>
                  </a:lnTo>
                  <a:lnTo>
                    <a:pt x="2902" y="281"/>
                  </a:lnTo>
                  <a:lnTo>
                    <a:pt x="2892" y="261"/>
                  </a:lnTo>
                  <a:lnTo>
                    <a:pt x="2882" y="242"/>
                  </a:lnTo>
                  <a:lnTo>
                    <a:pt x="2871" y="223"/>
                  </a:lnTo>
                  <a:lnTo>
                    <a:pt x="2859" y="203"/>
                  </a:lnTo>
                  <a:lnTo>
                    <a:pt x="2847" y="186"/>
                  </a:lnTo>
                  <a:lnTo>
                    <a:pt x="2833" y="169"/>
                  </a:lnTo>
                  <a:lnTo>
                    <a:pt x="2818" y="152"/>
                  </a:lnTo>
                  <a:lnTo>
                    <a:pt x="2803" y="135"/>
                  </a:lnTo>
                  <a:lnTo>
                    <a:pt x="2787" y="120"/>
                  </a:lnTo>
                  <a:lnTo>
                    <a:pt x="2771" y="106"/>
                  </a:lnTo>
                  <a:lnTo>
                    <a:pt x="2754" y="93"/>
                  </a:lnTo>
                  <a:lnTo>
                    <a:pt x="2735" y="80"/>
                  </a:lnTo>
                  <a:lnTo>
                    <a:pt x="2716" y="67"/>
                  </a:lnTo>
                  <a:lnTo>
                    <a:pt x="2698" y="56"/>
                  </a:lnTo>
                  <a:lnTo>
                    <a:pt x="2677" y="46"/>
                  </a:lnTo>
                  <a:lnTo>
                    <a:pt x="2657" y="37"/>
                  </a:lnTo>
                  <a:lnTo>
                    <a:pt x="2636" y="29"/>
                  </a:lnTo>
                  <a:lnTo>
                    <a:pt x="2615" y="22"/>
                  </a:lnTo>
                  <a:lnTo>
                    <a:pt x="2593" y="16"/>
                  </a:lnTo>
                  <a:lnTo>
                    <a:pt x="2571" y="11"/>
                  </a:lnTo>
                  <a:lnTo>
                    <a:pt x="2549" y="7"/>
                  </a:lnTo>
                  <a:lnTo>
                    <a:pt x="2525" y="3"/>
                  </a:lnTo>
                  <a:lnTo>
                    <a:pt x="2502" y="1"/>
                  </a:lnTo>
                  <a:lnTo>
                    <a:pt x="2479" y="0"/>
                  </a:lnTo>
                  <a:close/>
                  <a:moveTo>
                    <a:pt x="1194" y="369"/>
                  </a:moveTo>
                  <a:lnTo>
                    <a:pt x="1744" y="369"/>
                  </a:lnTo>
                  <a:lnTo>
                    <a:pt x="1753" y="369"/>
                  </a:lnTo>
                  <a:lnTo>
                    <a:pt x="1763" y="370"/>
                  </a:lnTo>
                  <a:lnTo>
                    <a:pt x="1772" y="373"/>
                  </a:lnTo>
                  <a:lnTo>
                    <a:pt x="1780" y="376"/>
                  </a:lnTo>
                  <a:lnTo>
                    <a:pt x="1788" y="379"/>
                  </a:lnTo>
                  <a:lnTo>
                    <a:pt x="1796" y="384"/>
                  </a:lnTo>
                  <a:lnTo>
                    <a:pt x="1803" y="389"/>
                  </a:lnTo>
                  <a:lnTo>
                    <a:pt x="1809" y="395"/>
                  </a:lnTo>
                  <a:lnTo>
                    <a:pt x="1815" y="401"/>
                  </a:lnTo>
                  <a:lnTo>
                    <a:pt x="1820" y="408"/>
                  </a:lnTo>
                  <a:lnTo>
                    <a:pt x="1825" y="416"/>
                  </a:lnTo>
                  <a:lnTo>
                    <a:pt x="1828" y="424"/>
                  </a:lnTo>
                  <a:lnTo>
                    <a:pt x="1833" y="433"/>
                  </a:lnTo>
                  <a:lnTo>
                    <a:pt x="1835" y="442"/>
                  </a:lnTo>
                  <a:lnTo>
                    <a:pt x="1836" y="451"/>
                  </a:lnTo>
                  <a:lnTo>
                    <a:pt x="1837" y="460"/>
                  </a:lnTo>
                  <a:lnTo>
                    <a:pt x="1836" y="469"/>
                  </a:lnTo>
                  <a:lnTo>
                    <a:pt x="1835" y="478"/>
                  </a:lnTo>
                  <a:lnTo>
                    <a:pt x="1833" y="487"/>
                  </a:lnTo>
                  <a:lnTo>
                    <a:pt x="1828" y="495"/>
                  </a:lnTo>
                  <a:lnTo>
                    <a:pt x="1825" y="504"/>
                  </a:lnTo>
                  <a:lnTo>
                    <a:pt x="1820" y="512"/>
                  </a:lnTo>
                  <a:lnTo>
                    <a:pt x="1815" y="519"/>
                  </a:lnTo>
                  <a:lnTo>
                    <a:pt x="1809" y="525"/>
                  </a:lnTo>
                  <a:lnTo>
                    <a:pt x="1803" y="531"/>
                  </a:lnTo>
                  <a:lnTo>
                    <a:pt x="1796" y="536"/>
                  </a:lnTo>
                  <a:lnTo>
                    <a:pt x="1788" y="541"/>
                  </a:lnTo>
                  <a:lnTo>
                    <a:pt x="1780" y="545"/>
                  </a:lnTo>
                  <a:lnTo>
                    <a:pt x="1772" y="548"/>
                  </a:lnTo>
                  <a:lnTo>
                    <a:pt x="1763" y="550"/>
                  </a:lnTo>
                  <a:lnTo>
                    <a:pt x="1753" y="551"/>
                  </a:lnTo>
                  <a:lnTo>
                    <a:pt x="1744" y="552"/>
                  </a:lnTo>
                  <a:lnTo>
                    <a:pt x="1194" y="552"/>
                  </a:lnTo>
                  <a:lnTo>
                    <a:pt x="1184" y="551"/>
                  </a:lnTo>
                  <a:lnTo>
                    <a:pt x="1175" y="550"/>
                  </a:lnTo>
                  <a:lnTo>
                    <a:pt x="1166" y="548"/>
                  </a:lnTo>
                  <a:lnTo>
                    <a:pt x="1158" y="545"/>
                  </a:lnTo>
                  <a:lnTo>
                    <a:pt x="1150" y="541"/>
                  </a:lnTo>
                  <a:lnTo>
                    <a:pt x="1142" y="536"/>
                  </a:lnTo>
                  <a:lnTo>
                    <a:pt x="1135" y="531"/>
                  </a:lnTo>
                  <a:lnTo>
                    <a:pt x="1129" y="525"/>
                  </a:lnTo>
                  <a:lnTo>
                    <a:pt x="1123" y="519"/>
                  </a:lnTo>
                  <a:lnTo>
                    <a:pt x="1117" y="512"/>
                  </a:lnTo>
                  <a:lnTo>
                    <a:pt x="1112" y="504"/>
                  </a:lnTo>
                  <a:lnTo>
                    <a:pt x="1108" y="495"/>
                  </a:lnTo>
                  <a:lnTo>
                    <a:pt x="1105" y="487"/>
                  </a:lnTo>
                  <a:lnTo>
                    <a:pt x="1103" y="478"/>
                  </a:lnTo>
                  <a:lnTo>
                    <a:pt x="1102" y="469"/>
                  </a:lnTo>
                  <a:lnTo>
                    <a:pt x="1101" y="460"/>
                  </a:lnTo>
                  <a:lnTo>
                    <a:pt x="1102" y="451"/>
                  </a:lnTo>
                  <a:lnTo>
                    <a:pt x="1103" y="442"/>
                  </a:lnTo>
                  <a:lnTo>
                    <a:pt x="1105" y="433"/>
                  </a:lnTo>
                  <a:lnTo>
                    <a:pt x="1108" y="424"/>
                  </a:lnTo>
                  <a:lnTo>
                    <a:pt x="1112" y="416"/>
                  </a:lnTo>
                  <a:lnTo>
                    <a:pt x="1117" y="408"/>
                  </a:lnTo>
                  <a:lnTo>
                    <a:pt x="1123" y="401"/>
                  </a:lnTo>
                  <a:lnTo>
                    <a:pt x="1129" y="395"/>
                  </a:lnTo>
                  <a:lnTo>
                    <a:pt x="1135" y="389"/>
                  </a:lnTo>
                  <a:lnTo>
                    <a:pt x="1142" y="384"/>
                  </a:lnTo>
                  <a:lnTo>
                    <a:pt x="1150" y="379"/>
                  </a:lnTo>
                  <a:lnTo>
                    <a:pt x="1158" y="376"/>
                  </a:lnTo>
                  <a:lnTo>
                    <a:pt x="1166" y="373"/>
                  </a:lnTo>
                  <a:lnTo>
                    <a:pt x="1175" y="370"/>
                  </a:lnTo>
                  <a:lnTo>
                    <a:pt x="1184" y="369"/>
                  </a:lnTo>
                  <a:lnTo>
                    <a:pt x="1194" y="369"/>
                  </a:lnTo>
                  <a:close/>
                  <a:moveTo>
                    <a:pt x="1468" y="5328"/>
                  </a:moveTo>
                  <a:lnTo>
                    <a:pt x="1468" y="5328"/>
                  </a:lnTo>
                  <a:lnTo>
                    <a:pt x="1454" y="5328"/>
                  </a:lnTo>
                  <a:lnTo>
                    <a:pt x="1441" y="5327"/>
                  </a:lnTo>
                  <a:lnTo>
                    <a:pt x="1427" y="5325"/>
                  </a:lnTo>
                  <a:lnTo>
                    <a:pt x="1414" y="5322"/>
                  </a:lnTo>
                  <a:lnTo>
                    <a:pt x="1399" y="5319"/>
                  </a:lnTo>
                  <a:lnTo>
                    <a:pt x="1387" y="5316"/>
                  </a:lnTo>
                  <a:lnTo>
                    <a:pt x="1374" y="5312"/>
                  </a:lnTo>
                  <a:lnTo>
                    <a:pt x="1362" y="5307"/>
                  </a:lnTo>
                  <a:lnTo>
                    <a:pt x="1350" y="5300"/>
                  </a:lnTo>
                  <a:lnTo>
                    <a:pt x="1338" y="5294"/>
                  </a:lnTo>
                  <a:lnTo>
                    <a:pt x="1325" y="5288"/>
                  </a:lnTo>
                  <a:lnTo>
                    <a:pt x="1314" y="5281"/>
                  </a:lnTo>
                  <a:lnTo>
                    <a:pt x="1304" y="5273"/>
                  </a:lnTo>
                  <a:lnTo>
                    <a:pt x="1294" y="5265"/>
                  </a:lnTo>
                  <a:lnTo>
                    <a:pt x="1284" y="5257"/>
                  </a:lnTo>
                  <a:lnTo>
                    <a:pt x="1274" y="5248"/>
                  </a:lnTo>
                  <a:lnTo>
                    <a:pt x="1265" y="5238"/>
                  </a:lnTo>
                  <a:lnTo>
                    <a:pt x="1256" y="5227"/>
                  </a:lnTo>
                  <a:lnTo>
                    <a:pt x="1248" y="5217"/>
                  </a:lnTo>
                  <a:lnTo>
                    <a:pt x="1240" y="5206"/>
                  </a:lnTo>
                  <a:lnTo>
                    <a:pt x="1233" y="5195"/>
                  </a:lnTo>
                  <a:lnTo>
                    <a:pt x="1227" y="5184"/>
                  </a:lnTo>
                  <a:lnTo>
                    <a:pt x="1221" y="5172"/>
                  </a:lnTo>
                  <a:lnTo>
                    <a:pt x="1215" y="5159"/>
                  </a:lnTo>
                  <a:lnTo>
                    <a:pt x="1210" y="5147"/>
                  </a:lnTo>
                  <a:lnTo>
                    <a:pt x="1206" y="5134"/>
                  </a:lnTo>
                  <a:lnTo>
                    <a:pt x="1202" y="5121"/>
                  </a:lnTo>
                  <a:lnTo>
                    <a:pt x="1199" y="5108"/>
                  </a:lnTo>
                  <a:lnTo>
                    <a:pt x="1197" y="5095"/>
                  </a:lnTo>
                  <a:lnTo>
                    <a:pt x="1195" y="5080"/>
                  </a:lnTo>
                  <a:lnTo>
                    <a:pt x="1194" y="5066"/>
                  </a:lnTo>
                  <a:lnTo>
                    <a:pt x="1194" y="5052"/>
                  </a:lnTo>
                  <a:lnTo>
                    <a:pt x="1194" y="5038"/>
                  </a:lnTo>
                  <a:lnTo>
                    <a:pt x="1195" y="5025"/>
                  </a:lnTo>
                  <a:lnTo>
                    <a:pt x="1197" y="5010"/>
                  </a:lnTo>
                  <a:lnTo>
                    <a:pt x="1199" y="4997"/>
                  </a:lnTo>
                  <a:lnTo>
                    <a:pt x="1202" y="4983"/>
                  </a:lnTo>
                  <a:lnTo>
                    <a:pt x="1206" y="4970"/>
                  </a:lnTo>
                  <a:lnTo>
                    <a:pt x="1210" y="4958"/>
                  </a:lnTo>
                  <a:lnTo>
                    <a:pt x="1215" y="4945"/>
                  </a:lnTo>
                  <a:lnTo>
                    <a:pt x="1221" y="4932"/>
                  </a:lnTo>
                  <a:lnTo>
                    <a:pt x="1227" y="4921"/>
                  </a:lnTo>
                  <a:lnTo>
                    <a:pt x="1233" y="4909"/>
                  </a:lnTo>
                  <a:lnTo>
                    <a:pt x="1240" y="4898"/>
                  </a:lnTo>
                  <a:lnTo>
                    <a:pt x="1248" y="4888"/>
                  </a:lnTo>
                  <a:lnTo>
                    <a:pt x="1256" y="4876"/>
                  </a:lnTo>
                  <a:lnTo>
                    <a:pt x="1265" y="4867"/>
                  </a:lnTo>
                  <a:lnTo>
                    <a:pt x="1274" y="4857"/>
                  </a:lnTo>
                  <a:lnTo>
                    <a:pt x="1284" y="4848"/>
                  </a:lnTo>
                  <a:lnTo>
                    <a:pt x="1294" y="4840"/>
                  </a:lnTo>
                  <a:lnTo>
                    <a:pt x="1304" y="4832"/>
                  </a:lnTo>
                  <a:lnTo>
                    <a:pt x="1314" y="4824"/>
                  </a:lnTo>
                  <a:lnTo>
                    <a:pt x="1325" y="4817"/>
                  </a:lnTo>
                  <a:lnTo>
                    <a:pt x="1338" y="4810"/>
                  </a:lnTo>
                  <a:lnTo>
                    <a:pt x="1350" y="4803"/>
                  </a:lnTo>
                  <a:lnTo>
                    <a:pt x="1362" y="4798"/>
                  </a:lnTo>
                  <a:lnTo>
                    <a:pt x="1374" y="4793"/>
                  </a:lnTo>
                  <a:lnTo>
                    <a:pt x="1387" y="4789"/>
                  </a:lnTo>
                  <a:lnTo>
                    <a:pt x="1399" y="4785"/>
                  </a:lnTo>
                  <a:lnTo>
                    <a:pt x="1414" y="4782"/>
                  </a:lnTo>
                  <a:lnTo>
                    <a:pt x="1427" y="4780"/>
                  </a:lnTo>
                  <a:lnTo>
                    <a:pt x="1441" y="4778"/>
                  </a:lnTo>
                  <a:lnTo>
                    <a:pt x="1454" y="4777"/>
                  </a:lnTo>
                  <a:lnTo>
                    <a:pt x="1468" y="4777"/>
                  </a:lnTo>
                  <a:lnTo>
                    <a:pt x="1483" y="4777"/>
                  </a:lnTo>
                  <a:lnTo>
                    <a:pt x="1497" y="4778"/>
                  </a:lnTo>
                  <a:lnTo>
                    <a:pt x="1511" y="4780"/>
                  </a:lnTo>
                  <a:lnTo>
                    <a:pt x="1524" y="4782"/>
                  </a:lnTo>
                  <a:lnTo>
                    <a:pt x="1537" y="4785"/>
                  </a:lnTo>
                  <a:lnTo>
                    <a:pt x="1551" y="4789"/>
                  </a:lnTo>
                  <a:lnTo>
                    <a:pt x="1564" y="4793"/>
                  </a:lnTo>
                  <a:lnTo>
                    <a:pt x="1576" y="4798"/>
                  </a:lnTo>
                  <a:lnTo>
                    <a:pt x="1588" y="4803"/>
                  </a:lnTo>
                  <a:lnTo>
                    <a:pt x="1600" y="4810"/>
                  </a:lnTo>
                  <a:lnTo>
                    <a:pt x="1611" y="4817"/>
                  </a:lnTo>
                  <a:lnTo>
                    <a:pt x="1623" y="4824"/>
                  </a:lnTo>
                  <a:lnTo>
                    <a:pt x="1634" y="4832"/>
                  </a:lnTo>
                  <a:lnTo>
                    <a:pt x="1644" y="4840"/>
                  </a:lnTo>
                  <a:lnTo>
                    <a:pt x="1654" y="4848"/>
                  </a:lnTo>
                  <a:lnTo>
                    <a:pt x="1664" y="4857"/>
                  </a:lnTo>
                  <a:lnTo>
                    <a:pt x="1673" y="4867"/>
                  </a:lnTo>
                  <a:lnTo>
                    <a:pt x="1681" y="4876"/>
                  </a:lnTo>
                  <a:lnTo>
                    <a:pt x="1690" y="4888"/>
                  </a:lnTo>
                  <a:lnTo>
                    <a:pt x="1698" y="4898"/>
                  </a:lnTo>
                  <a:lnTo>
                    <a:pt x="1705" y="4909"/>
                  </a:lnTo>
                  <a:lnTo>
                    <a:pt x="1711" y="4921"/>
                  </a:lnTo>
                  <a:lnTo>
                    <a:pt x="1717" y="4932"/>
                  </a:lnTo>
                  <a:lnTo>
                    <a:pt x="1723" y="4945"/>
                  </a:lnTo>
                  <a:lnTo>
                    <a:pt x="1728" y="4958"/>
                  </a:lnTo>
                  <a:lnTo>
                    <a:pt x="1732" y="4970"/>
                  </a:lnTo>
                  <a:lnTo>
                    <a:pt x="1736" y="4983"/>
                  </a:lnTo>
                  <a:lnTo>
                    <a:pt x="1739" y="4997"/>
                  </a:lnTo>
                  <a:lnTo>
                    <a:pt x="1741" y="5010"/>
                  </a:lnTo>
                  <a:lnTo>
                    <a:pt x="1743" y="5025"/>
                  </a:lnTo>
                  <a:lnTo>
                    <a:pt x="1744" y="5038"/>
                  </a:lnTo>
                  <a:lnTo>
                    <a:pt x="1744" y="5052"/>
                  </a:lnTo>
                  <a:lnTo>
                    <a:pt x="1744" y="5066"/>
                  </a:lnTo>
                  <a:lnTo>
                    <a:pt x="1743" y="5080"/>
                  </a:lnTo>
                  <a:lnTo>
                    <a:pt x="1741" y="5095"/>
                  </a:lnTo>
                  <a:lnTo>
                    <a:pt x="1739" y="5108"/>
                  </a:lnTo>
                  <a:lnTo>
                    <a:pt x="1736" y="5121"/>
                  </a:lnTo>
                  <a:lnTo>
                    <a:pt x="1732" y="5134"/>
                  </a:lnTo>
                  <a:lnTo>
                    <a:pt x="1728" y="5147"/>
                  </a:lnTo>
                  <a:lnTo>
                    <a:pt x="1723" y="5159"/>
                  </a:lnTo>
                  <a:lnTo>
                    <a:pt x="1717" y="5172"/>
                  </a:lnTo>
                  <a:lnTo>
                    <a:pt x="1711" y="5184"/>
                  </a:lnTo>
                  <a:lnTo>
                    <a:pt x="1705" y="5195"/>
                  </a:lnTo>
                  <a:lnTo>
                    <a:pt x="1698" y="5206"/>
                  </a:lnTo>
                  <a:lnTo>
                    <a:pt x="1690" y="5217"/>
                  </a:lnTo>
                  <a:lnTo>
                    <a:pt x="1681" y="5227"/>
                  </a:lnTo>
                  <a:lnTo>
                    <a:pt x="1673" y="5238"/>
                  </a:lnTo>
                  <a:lnTo>
                    <a:pt x="1664" y="5248"/>
                  </a:lnTo>
                  <a:lnTo>
                    <a:pt x="1654" y="5257"/>
                  </a:lnTo>
                  <a:lnTo>
                    <a:pt x="1644" y="5265"/>
                  </a:lnTo>
                  <a:lnTo>
                    <a:pt x="1634" y="5273"/>
                  </a:lnTo>
                  <a:lnTo>
                    <a:pt x="1623" y="5281"/>
                  </a:lnTo>
                  <a:lnTo>
                    <a:pt x="1611" y="5288"/>
                  </a:lnTo>
                  <a:lnTo>
                    <a:pt x="1600" y="5294"/>
                  </a:lnTo>
                  <a:lnTo>
                    <a:pt x="1588" y="5300"/>
                  </a:lnTo>
                  <a:lnTo>
                    <a:pt x="1576" y="5307"/>
                  </a:lnTo>
                  <a:lnTo>
                    <a:pt x="1564" y="5312"/>
                  </a:lnTo>
                  <a:lnTo>
                    <a:pt x="1551" y="5316"/>
                  </a:lnTo>
                  <a:lnTo>
                    <a:pt x="1537" y="5319"/>
                  </a:lnTo>
                  <a:lnTo>
                    <a:pt x="1524" y="5322"/>
                  </a:lnTo>
                  <a:lnTo>
                    <a:pt x="1511" y="5325"/>
                  </a:lnTo>
                  <a:lnTo>
                    <a:pt x="1497" y="5327"/>
                  </a:lnTo>
                  <a:lnTo>
                    <a:pt x="1483" y="5328"/>
                  </a:lnTo>
                  <a:lnTo>
                    <a:pt x="1468" y="5328"/>
                  </a:lnTo>
                  <a:close/>
                  <a:moveTo>
                    <a:pt x="2755" y="4593"/>
                  </a:moveTo>
                  <a:lnTo>
                    <a:pt x="183" y="4593"/>
                  </a:lnTo>
                  <a:lnTo>
                    <a:pt x="183" y="919"/>
                  </a:lnTo>
                  <a:lnTo>
                    <a:pt x="2755" y="919"/>
                  </a:lnTo>
                  <a:lnTo>
                    <a:pt x="2755" y="45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000">
                <a:solidFill>
                  <a:srgbClr val="FFFFFF"/>
                </a:solidFill>
                <a:latin typeface="Helvetica Light"/>
                <a:ea typeface="宋体" panose="02010600030101010101" pitchFamily="2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3261260" y="2497404"/>
            <a:ext cx="89211" cy="1999590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 Ligh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966992" y="3572812"/>
            <a:ext cx="816000" cy="8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Helvetica Ligh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8214092" y="3906172"/>
            <a:ext cx="1248000" cy="12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Helvetica Ligh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797192" y="1361044"/>
            <a:ext cx="48000" cy="172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Helvetica Ligh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350949" y="1364811"/>
            <a:ext cx="48000" cy="22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Helvetica Light"/>
            </a:endParaRPr>
          </a:p>
        </p:txBody>
      </p:sp>
      <p:sp>
        <p:nvSpPr>
          <p:cNvPr id="27" name="文本框 7"/>
          <p:cNvSpPr txBox="1">
            <a:spLocks noChangeArrowheads="1"/>
          </p:cNvSpPr>
          <p:nvPr/>
        </p:nvSpPr>
        <p:spPr bwMode="auto">
          <a:xfrm>
            <a:off x="1950011" y="5632885"/>
            <a:ext cx="2464479" cy="96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defTabSz="866349">
              <a:lnSpc>
                <a:spcPct val="120000"/>
              </a:lnSpc>
              <a:defRPr/>
            </a:pPr>
            <a:r>
              <a:rPr lang="en-US" altLang="zh-CN" sz="1400">
                <a:latin typeface="Helvetica Light"/>
                <a:ea typeface="等线"/>
              </a:rPr>
              <a:t>Separate pages for user login &amp; sign up</a:t>
            </a:r>
            <a:endParaRPr lang="en-US" altLang="zh-CN" sz="1400">
              <a:latin typeface="Helvetica Light"/>
              <a:ea typeface="等线" panose="02010600030101010101" pitchFamily="2" charset="-122"/>
            </a:endParaRPr>
          </a:p>
          <a:p>
            <a:pPr defTabSz="866349">
              <a:lnSpc>
                <a:spcPct val="120000"/>
              </a:lnSpc>
              <a:defRPr/>
            </a:pPr>
            <a:r>
              <a:rPr lang="en-US" altLang="zh-CN" sz="1400">
                <a:solidFill>
                  <a:schemeClr val="bg2">
                    <a:lumMod val="10000"/>
                  </a:schemeClr>
                </a:solidFill>
                <a:latin typeface="Helvetica Light"/>
              </a:rPr>
              <a:t>. </a:t>
            </a:r>
            <a:endParaRPr lang="zh-CN" altLang="en-US" sz="1400">
              <a:solidFill>
                <a:schemeClr val="bg2">
                  <a:lumMod val="10000"/>
                </a:schemeClr>
              </a:solidFill>
              <a:latin typeface="Helvetica Light"/>
            </a:endParaRPr>
          </a:p>
        </p:txBody>
      </p:sp>
      <p:sp>
        <p:nvSpPr>
          <p:cNvPr id="28" name="文本框 7"/>
          <p:cNvSpPr txBox="1">
            <a:spLocks noChangeArrowheads="1"/>
          </p:cNvSpPr>
          <p:nvPr/>
        </p:nvSpPr>
        <p:spPr bwMode="auto">
          <a:xfrm>
            <a:off x="5004821" y="5445224"/>
            <a:ext cx="2609819" cy="115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defTabSz="866349">
              <a:lnSpc>
                <a:spcPct val="120000"/>
              </a:lnSpc>
              <a:defRPr/>
            </a:pPr>
            <a:r>
              <a:rPr lang="en-US" altLang="zh-CN" sz="1400">
                <a:solidFill>
                  <a:schemeClr val="bg2">
                    <a:lumMod val="10000"/>
                  </a:schemeClr>
                </a:solidFill>
                <a:latin typeface="Helvetica Light"/>
                <a:ea typeface="微软雅黑"/>
              </a:rPr>
              <a:t>Can  explore different packages easily.</a:t>
            </a:r>
            <a:endParaRPr lang="en-US" altLang="zh-CN" sz="1400">
              <a:solidFill>
                <a:schemeClr val="bg2">
                  <a:lumMod val="10000"/>
                </a:schemeClr>
              </a:solidFill>
              <a:latin typeface="Helvetica Light"/>
            </a:endParaRPr>
          </a:p>
        </p:txBody>
      </p:sp>
      <p:sp>
        <p:nvSpPr>
          <p:cNvPr id="29" name="文本框 7"/>
          <p:cNvSpPr txBox="1">
            <a:spLocks noChangeArrowheads="1"/>
          </p:cNvSpPr>
          <p:nvPr/>
        </p:nvSpPr>
        <p:spPr bwMode="auto">
          <a:xfrm>
            <a:off x="8862779" y="5536875"/>
            <a:ext cx="2609819" cy="115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defTabSz="866349">
              <a:lnSpc>
                <a:spcPct val="120000"/>
              </a:lnSpc>
              <a:defRPr/>
            </a:pPr>
            <a:r>
              <a:rPr lang="zh-CN" altLang="en-US" sz="1400">
                <a:solidFill>
                  <a:schemeClr val="bg2">
                    <a:lumMod val="10000"/>
                  </a:schemeClr>
                </a:solidFill>
                <a:latin typeface="Helvetica Light"/>
                <a:ea typeface="微软雅黑"/>
              </a:rPr>
              <a:t>Specially deisgned to reduce the tension of searching for a fully packed information</a:t>
            </a:r>
            <a:endParaRPr lang="zh-CN" altLang="en-US" sz="1400">
              <a:solidFill>
                <a:schemeClr val="bg2">
                  <a:lumMod val="10000"/>
                </a:schemeClr>
              </a:solidFill>
              <a:latin typeface="Helvetica Light"/>
            </a:endParaRPr>
          </a:p>
        </p:txBody>
      </p:sp>
      <p:sp>
        <p:nvSpPr>
          <p:cNvPr id="30" name="文本框 7"/>
          <p:cNvSpPr txBox="1">
            <a:spLocks noChangeArrowheads="1"/>
          </p:cNvSpPr>
          <p:nvPr/>
        </p:nvSpPr>
        <p:spPr bwMode="auto">
          <a:xfrm>
            <a:off x="1408169" y="2365684"/>
            <a:ext cx="2609819" cy="115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defTabSz="866349">
              <a:lnSpc>
                <a:spcPct val="120000"/>
              </a:lnSpc>
              <a:defRPr/>
            </a:pPr>
            <a:r>
              <a:rPr lang="en-US" altLang="zh-CN" sz="1600">
                <a:latin typeface="Helvetica Light"/>
                <a:ea typeface="等线"/>
              </a:rPr>
              <a:t>Easy to use UI</a:t>
            </a:r>
          </a:p>
          <a:p>
            <a:pPr defTabSz="866349">
              <a:lnSpc>
                <a:spcPct val="120000"/>
              </a:lnSpc>
              <a:defRPr/>
            </a:pPr>
            <a:endParaRPr lang="en-US" altLang="zh-CN" sz="1600">
              <a:solidFill>
                <a:srgbClr val="E7E6E6"/>
              </a:solidFill>
              <a:latin typeface="Helvetica Light"/>
              <a:ea typeface="等线" panose="02010600030101010101" pitchFamily="2" charset="-122"/>
            </a:endParaRPr>
          </a:p>
        </p:txBody>
      </p:sp>
      <p:sp>
        <p:nvSpPr>
          <p:cNvPr id="31" name="文本框 7"/>
          <p:cNvSpPr txBox="1">
            <a:spLocks noChangeArrowheads="1"/>
          </p:cNvSpPr>
          <p:nvPr/>
        </p:nvSpPr>
        <p:spPr bwMode="auto">
          <a:xfrm>
            <a:off x="4158256" y="1312701"/>
            <a:ext cx="2609819" cy="115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defTabSz="866349">
              <a:lnSpc>
                <a:spcPct val="120000"/>
              </a:lnSpc>
              <a:defRPr/>
            </a:pPr>
            <a:r>
              <a:rPr lang="en-US" altLang="zh-CN" sz="1400">
                <a:latin typeface="Helvetica Light"/>
                <a:ea typeface="微软雅黑"/>
              </a:rPr>
              <a:t>For every booking, user can easily print the receipt and save them locally</a:t>
            </a:r>
            <a:endParaRPr lang="en-US" altLang="zh-CN" sz="1400">
              <a:latin typeface="Helvetica Light"/>
            </a:endParaRPr>
          </a:p>
        </p:txBody>
      </p:sp>
      <p:sp>
        <p:nvSpPr>
          <p:cNvPr id="32" name="文本框 7"/>
          <p:cNvSpPr txBox="1">
            <a:spLocks noChangeArrowheads="1"/>
          </p:cNvSpPr>
          <p:nvPr/>
        </p:nvSpPr>
        <p:spPr bwMode="auto">
          <a:xfrm>
            <a:off x="7693120" y="1357832"/>
            <a:ext cx="2609819" cy="115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defTabSz="866349">
              <a:lnSpc>
                <a:spcPct val="120000"/>
              </a:lnSpc>
              <a:defRPr/>
            </a:pPr>
            <a:r>
              <a:rPr lang="en-US" altLang="zh-CN" sz="1400">
                <a:solidFill>
                  <a:schemeClr val="bg2">
                    <a:lumMod val="10000"/>
                  </a:schemeClr>
                </a:solidFill>
                <a:latin typeface="Helvetica Light"/>
                <a:ea typeface="微软雅黑"/>
              </a:rPr>
              <a:t>Quickly navigating to different pages of the webpage is available</a:t>
            </a:r>
            <a:endParaRPr lang="en-US" altLang="zh-CN" sz="1400">
              <a:solidFill>
                <a:schemeClr val="bg2">
                  <a:lumMod val="10000"/>
                </a:schemeClr>
              </a:solidFill>
              <a:latin typeface="Helvetica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2647C6-DE6B-4EFB-93BE-825AF11CC74F}"/>
              </a:ext>
            </a:extLst>
          </p:cNvPr>
          <p:cNvSpPr/>
          <p:nvPr/>
        </p:nvSpPr>
        <p:spPr>
          <a:xfrm>
            <a:off x="246514" y="174575"/>
            <a:ext cx="7260321" cy="175432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PROPOSED SOLUTION</a:t>
            </a:r>
          </a:p>
          <a:p>
            <a:pPr algn="ctr"/>
            <a:endParaRPr lang="en-US" sz="5400" b="1">
              <a:ln w="22225">
                <a:solidFill>
                  <a:srgbClr val="D55816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等线"/>
            </a:endParaRPr>
          </a:p>
        </p:txBody>
      </p:sp>
      <p:pic>
        <p:nvPicPr>
          <p:cNvPr id="40" name="Graphic 39" descr="Lightbulb and gear">
            <a:extLst>
              <a:ext uri="{FF2B5EF4-FFF2-40B4-BE49-F238E27FC236}">
                <a16:creationId xmlns:a16="http://schemas.microsoft.com/office/drawing/2014/main" id="{093FD0C2-8F4D-4F9B-8982-88C74F04A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4708" y="3806173"/>
            <a:ext cx="723999" cy="723999"/>
          </a:xfrm>
          <a:prstGeom prst="rect">
            <a:avLst/>
          </a:prstGeom>
        </p:spPr>
      </p:pic>
      <p:pic>
        <p:nvPicPr>
          <p:cNvPr id="48" name="Graphic 47" descr="Group brainstorm">
            <a:extLst>
              <a:ext uri="{FF2B5EF4-FFF2-40B4-BE49-F238E27FC236}">
                <a16:creationId xmlns:a16="http://schemas.microsoft.com/office/drawing/2014/main" id="{21D52928-E5D5-41B9-98C1-E3BFB2F5E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2334" y="3572811"/>
            <a:ext cx="729543" cy="72954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1323A34-0E85-4C85-8107-CBDDF06D9783}"/>
              </a:ext>
            </a:extLst>
          </p:cNvPr>
          <p:cNvSpPr txBox="1"/>
          <p:nvPr/>
        </p:nvSpPr>
        <p:spPr>
          <a:xfrm>
            <a:off x="11269980" y="259155"/>
            <a:ext cx="6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05</a:t>
            </a:r>
            <a:endParaRPr lang="en-IN"/>
          </a:p>
        </p:txBody>
      </p:sp>
      <p:pic>
        <p:nvPicPr>
          <p:cNvPr id="8" name="Graphic 11" descr="Layers Design outline">
            <a:extLst>
              <a:ext uri="{FF2B5EF4-FFF2-40B4-BE49-F238E27FC236}">
                <a16:creationId xmlns:a16="http://schemas.microsoft.com/office/drawing/2014/main" id="{200CED20-9CC7-30A0-553C-21CCA3F48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2985" y="4034330"/>
            <a:ext cx="914400" cy="914400"/>
          </a:xfrm>
          <a:prstGeom prst="rect">
            <a:avLst/>
          </a:prstGeom>
        </p:spPr>
      </p:pic>
      <p:pic>
        <p:nvPicPr>
          <p:cNvPr id="12" name="Graphic 14" descr="Blockchain outline">
            <a:extLst>
              <a:ext uri="{FF2B5EF4-FFF2-40B4-BE49-F238E27FC236}">
                <a16:creationId xmlns:a16="http://schemas.microsoft.com/office/drawing/2014/main" id="{793AB6FD-DB35-5187-8485-FA50D1511C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84378" y="34677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14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3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3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40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16" grpId="0" animBg="1"/>
      <p:bldP spid="24" grpId="0" animBg="1"/>
      <p:bldP spid="19" grpId="0" animBg="1"/>
      <p:bldP spid="22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2D639D-4CBF-72E1-7443-EEDCE9777039}"/>
              </a:ext>
            </a:extLst>
          </p:cNvPr>
          <p:cNvSpPr/>
          <p:nvPr/>
        </p:nvSpPr>
        <p:spPr>
          <a:xfrm>
            <a:off x="-602" y="130401"/>
            <a:ext cx="8284640" cy="2585323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SYSTEM ARCHITECHTURE</a:t>
            </a:r>
          </a:p>
          <a:p>
            <a:pPr algn="ctr"/>
            <a:endParaRPr lang="en-US" sz="5400" b="1">
              <a:ln w="22225">
                <a:solidFill>
                  <a:srgbClr val="D55816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等线"/>
            </a:endParaRPr>
          </a:p>
          <a:p>
            <a:pPr algn="ctr"/>
            <a:endParaRPr lang="en-US" sz="5400" b="1">
              <a:ln w="22225">
                <a:solidFill>
                  <a:srgbClr val="D55816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等线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A4255A5-039F-440A-64AA-0940D834A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7" y="1045127"/>
            <a:ext cx="12196415" cy="590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94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8D65E7D4-B5A1-9A51-166D-9D85F6AAF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637" y="-16713"/>
            <a:ext cx="12304142" cy="68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44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DF32E8-4217-0CEC-2E27-48D29EF9AA53}"/>
              </a:ext>
            </a:extLst>
          </p:cNvPr>
          <p:cNvSpPr/>
          <p:nvPr/>
        </p:nvSpPr>
        <p:spPr>
          <a:xfrm>
            <a:off x="293551" y="130401"/>
            <a:ext cx="7696339" cy="341632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OUTPUT SCREENSHOTS</a:t>
            </a:r>
          </a:p>
          <a:p>
            <a:pPr algn="ctr"/>
            <a:endParaRPr lang="en-US" sz="5400" b="1">
              <a:ln w="22225">
                <a:solidFill>
                  <a:srgbClr val="D55816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等线"/>
            </a:endParaRPr>
          </a:p>
          <a:p>
            <a:pPr algn="ctr"/>
            <a:endParaRPr lang="en-US" sz="5400" b="1">
              <a:ln w="22225">
                <a:solidFill>
                  <a:srgbClr val="D55816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等线"/>
            </a:endParaRPr>
          </a:p>
          <a:p>
            <a:pPr algn="ctr"/>
            <a:endParaRPr lang="en-US" sz="5400" b="1">
              <a:ln w="22225">
                <a:solidFill>
                  <a:srgbClr val="D55816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等线"/>
            </a:endParaRPr>
          </a:p>
        </p:txBody>
      </p:sp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F0CD0AC-08E2-4B59-AB2A-7BB766614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7" y="1427737"/>
            <a:ext cx="3546764" cy="2118308"/>
          </a:xfrm>
          <a:prstGeom prst="rect">
            <a:avLst/>
          </a:prstGeom>
        </p:spPr>
      </p:pic>
      <p:pic>
        <p:nvPicPr>
          <p:cNvPr id="3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157DBF5-1B23-1C76-3012-32F9CA6AA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5" y="4481019"/>
            <a:ext cx="3629890" cy="1886071"/>
          </a:xfrm>
          <a:prstGeom prst="rect">
            <a:avLst/>
          </a:prstGeom>
        </p:spPr>
      </p:pic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D5A7E1D-D18B-EBE3-5778-E6FF94F8B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838" y="1458333"/>
            <a:ext cx="3422073" cy="2064328"/>
          </a:xfrm>
          <a:prstGeom prst="rect">
            <a:avLst/>
          </a:prstGeom>
        </p:spPr>
      </p:pic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894E52C-5C93-D7AD-94B2-4CE66E06B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509" y="4475018"/>
            <a:ext cx="3422073" cy="189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59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FE66052-8AE2-BDEE-013E-23452D24F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7" y="725719"/>
            <a:ext cx="3990108" cy="2123036"/>
          </a:xfrm>
          <a:prstGeom prst="rect">
            <a:avLst/>
          </a:prstGeom>
        </p:spPr>
      </p:pic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1BFC530-0320-FCAB-44FF-071334BD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892" y="723148"/>
            <a:ext cx="4114800" cy="2128179"/>
          </a:xfrm>
          <a:prstGeom prst="rect">
            <a:avLst/>
          </a:prstGeom>
        </p:spPr>
      </p:pic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867B0D2-ADDF-B5D6-DB72-FE065AD86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10" y="4272481"/>
            <a:ext cx="3993145" cy="1740233"/>
          </a:xfrm>
          <a:prstGeom prst="rect">
            <a:avLst/>
          </a:prstGeom>
        </p:spPr>
      </p:pic>
      <p:pic>
        <p:nvPicPr>
          <p:cNvPr id="5" name="Picture 5" descr="Graphical user interface, email, website&#10;&#10;Description automatically generated">
            <a:extLst>
              <a:ext uri="{FF2B5EF4-FFF2-40B4-BE49-F238E27FC236}">
                <a16:creationId xmlns:a16="http://schemas.microsoft.com/office/drawing/2014/main" id="{198A54F0-AB3B-ED76-A3E1-4D659D0CB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219" y="4275066"/>
            <a:ext cx="4114800" cy="161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54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/>
          <p:cNvSpPr txBox="1"/>
          <p:nvPr/>
        </p:nvSpPr>
        <p:spPr>
          <a:xfrm>
            <a:off x="4986746" y="1885840"/>
            <a:ext cx="5780313" cy="8438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defTabSz="866349">
              <a:lnSpc>
                <a:spcPct val="120000"/>
              </a:lnSpc>
              <a:buAutoNum type="arabicPeriod"/>
              <a:defRPr/>
            </a:pPr>
            <a:r>
              <a:rPr lang="en-US" altLang="zh-CN" sz="1400">
                <a:solidFill>
                  <a:schemeClr val="bg2">
                    <a:lumMod val="10000"/>
                  </a:schemeClr>
                </a:solidFill>
                <a:latin typeface="Helvetica Light"/>
                <a:ea typeface="微软雅黑"/>
                <a:cs typeface="Lato Light"/>
              </a:rPr>
              <a:t>Reliable and user friendly</a:t>
            </a:r>
            <a:endParaRPr lang="en-US" altLang="zh-CN" sz="1400">
              <a:solidFill>
                <a:schemeClr val="bg2">
                  <a:lumMod val="10000"/>
                </a:schemeClr>
              </a:solidFill>
              <a:latin typeface="Helvetica Light"/>
              <a:ea typeface="微软雅黑" panose="020B0503020204020204" pitchFamily="34" charset="-122"/>
              <a:cs typeface="Lato Light" charset="0"/>
            </a:endParaRPr>
          </a:p>
          <a:p>
            <a:pPr defTabSz="866349">
              <a:lnSpc>
                <a:spcPct val="120000"/>
              </a:lnSpc>
              <a:defRPr/>
            </a:pPr>
            <a:r>
              <a:rPr lang="en-US" altLang="zh-CN" sz="1400">
                <a:solidFill>
                  <a:schemeClr val="bg2">
                    <a:lumMod val="10000"/>
                  </a:schemeClr>
                </a:solidFill>
                <a:latin typeface="Helvetica Light"/>
                <a:ea typeface="微软雅黑"/>
                <a:cs typeface="Lato Light"/>
              </a:rPr>
              <a:t>2.   Information Abstraction, Reuse are efficient methodologies</a:t>
            </a:r>
            <a:endParaRPr lang="en-US" altLang="zh-CN" sz="1400">
              <a:solidFill>
                <a:schemeClr val="bg2">
                  <a:lumMod val="10000"/>
                </a:schemeClr>
              </a:solidFill>
              <a:latin typeface="Helvetica Light"/>
              <a:ea typeface="微软雅黑" panose="020B0503020204020204" pitchFamily="34" charset="-122"/>
              <a:cs typeface="Lato Light" charset="0"/>
            </a:endParaRPr>
          </a:p>
          <a:p>
            <a:pPr defTabSz="866349">
              <a:lnSpc>
                <a:spcPct val="120000"/>
              </a:lnSpc>
              <a:defRPr/>
            </a:pPr>
            <a:r>
              <a:rPr lang="en-US" altLang="zh-CN" sz="1400">
                <a:solidFill>
                  <a:schemeClr val="bg2">
                    <a:lumMod val="10000"/>
                  </a:schemeClr>
                </a:solidFill>
                <a:latin typeface="Helvetica Light"/>
                <a:ea typeface="微软雅黑"/>
                <a:cs typeface="Lato Light"/>
              </a:rPr>
              <a:t>3.   DB connected responsive and customizable webpage</a:t>
            </a:r>
            <a:endParaRPr lang="en-US" altLang="zh-CN" sz="1400">
              <a:solidFill>
                <a:schemeClr val="bg2">
                  <a:lumMod val="10000"/>
                </a:schemeClr>
              </a:solidFill>
              <a:latin typeface="Helvetica Light"/>
              <a:ea typeface="微软雅黑" panose="020B0503020204020204" pitchFamily="34" charset="-122"/>
              <a:cs typeface="Lato Light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278186" y="1474471"/>
            <a:ext cx="3460749" cy="0"/>
          </a:xfrm>
          <a:prstGeom prst="line">
            <a:avLst/>
          </a:prstGeom>
          <a:ln w="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11"/>
          <p:cNvSpPr txBox="1">
            <a:spLocks noChangeArrowheads="1"/>
          </p:cNvSpPr>
          <p:nvPr/>
        </p:nvSpPr>
        <p:spPr bwMode="auto">
          <a:xfrm>
            <a:off x="5135336" y="570184"/>
            <a:ext cx="3460749" cy="90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40000"/>
              </a:lnSpc>
              <a:spcBef>
                <a:spcPct val="0"/>
              </a:spcBef>
              <a:buNone/>
            </a:pP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</a:rPr>
              <a:t>ADVANTAGES OF OUR PROJECT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315625" y="4432458"/>
            <a:ext cx="3596216" cy="0"/>
          </a:xfrm>
          <a:prstGeom prst="line">
            <a:avLst/>
          </a:prstGeom>
          <a:ln w="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14"/>
          <p:cNvSpPr txBox="1">
            <a:spLocks noChangeArrowheads="1"/>
          </p:cNvSpPr>
          <p:nvPr/>
        </p:nvSpPr>
        <p:spPr bwMode="auto">
          <a:xfrm>
            <a:off x="5146146" y="3526575"/>
            <a:ext cx="3596216" cy="90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40000"/>
              </a:lnSpc>
              <a:spcBef>
                <a:spcPct val="0"/>
              </a:spcBef>
              <a:buNone/>
            </a:pP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</a:rPr>
              <a:t>DISADVANTAGE OF EXISTING PROJECT</a:t>
            </a:r>
          </a:p>
        </p:txBody>
      </p:sp>
      <p:sp>
        <p:nvSpPr>
          <p:cNvPr id="8" name="文本框 15"/>
          <p:cNvSpPr txBox="1"/>
          <p:nvPr/>
        </p:nvSpPr>
        <p:spPr>
          <a:xfrm>
            <a:off x="5210453" y="4762084"/>
            <a:ext cx="5780312" cy="8438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400">
                <a:solidFill>
                  <a:schemeClr val="bg2">
                    <a:lumMod val="10000"/>
                  </a:schemeClr>
                </a:solidFill>
                <a:latin typeface="Helvetica Light"/>
                <a:ea typeface="微软雅黑"/>
                <a:cs typeface="Lato Light"/>
                <a:sym typeface="Lato Light" charset="0"/>
              </a:rPr>
              <a:t>1.Complex</a:t>
            </a:r>
            <a:endParaRPr lang="en-US" altLang="zh-CN" sz="1400">
              <a:solidFill>
                <a:schemeClr val="bg2">
                  <a:lumMod val="10000"/>
                </a:schemeClr>
              </a:solidFill>
              <a:latin typeface="Helvetica Light"/>
              <a:ea typeface="微软雅黑" panose="020B0503020204020204" pitchFamily="34" charset="-122"/>
              <a:cs typeface="Lato Light" charset="0"/>
              <a:sym typeface="Lato Light" charset="0"/>
            </a:endParaRPr>
          </a:p>
          <a:p>
            <a:pPr defTabSz="866349">
              <a:lnSpc>
                <a:spcPct val="120000"/>
              </a:lnSpc>
              <a:defRPr/>
            </a:pPr>
            <a:r>
              <a:rPr lang="en-US" altLang="zh-CN" sz="1400">
                <a:solidFill>
                  <a:schemeClr val="bg2">
                    <a:lumMod val="10000"/>
                  </a:schemeClr>
                </a:solidFill>
                <a:latin typeface="Helvetica Light"/>
                <a:ea typeface="微软雅黑"/>
                <a:cs typeface="Lato Light"/>
                <a:sym typeface="Lato Light" charset="0"/>
              </a:rPr>
              <a:t>2.Workprocess Tandem</a:t>
            </a:r>
            <a:endParaRPr lang="en-US" altLang="zh-CN" sz="1400">
              <a:solidFill>
                <a:schemeClr val="bg2">
                  <a:lumMod val="10000"/>
                </a:schemeClr>
              </a:solidFill>
              <a:latin typeface="Helvetica Light"/>
              <a:ea typeface="微软雅黑"/>
              <a:cs typeface="Lato Light"/>
            </a:endParaRPr>
          </a:p>
          <a:p>
            <a:pPr defTabSz="866349">
              <a:lnSpc>
                <a:spcPct val="120000"/>
              </a:lnSpc>
              <a:defRPr/>
            </a:pPr>
            <a:r>
              <a:rPr lang="en-US" altLang="zh-CN" sz="1400">
                <a:solidFill>
                  <a:schemeClr val="bg2">
                    <a:lumMod val="10000"/>
                  </a:schemeClr>
                </a:solidFill>
                <a:latin typeface="Helvetica Light"/>
                <a:ea typeface="微软雅黑"/>
                <a:cs typeface="Lato Light"/>
                <a:sym typeface="Lato Light" charset="0"/>
              </a:rPr>
              <a:t>3.No explicit information produced</a:t>
            </a:r>
            <a:endParaRPr lang="en-US" altLang="zh-CN" sz="1400">
              <a:solidFill>
                <a:schemeClr val="bg2">
                  <a:lumMod val="10000"/>
                </a:schemeClr>
              </a:solidFill>
              <a:latin typeface="Helvetica Light"/>
              <a:ea typeface="微软雅黑" panose="020B0503020204020204" pitchFamily="34" charset="-122"/>
              <a:cs typeface="Lato Light" charset="0"/>
            </a:endParaRPr>
          </a:p>
        </p:txBody>
      </p:sp>
      <p:grpSp>
        <p:nvGrpSpPr>
          <p:cNvPr id="10" name="组合 13"/>
          <p:cNvGrpSpPr/>
          <p:nvPr/>
        </p:nvGrpSpPr>
        <p:grpSpPr>
          <a:xfrm>
            <a:off x="1641071" y="778932"/>
            <a:ext cx="2080380" cy="2650068"/>
            <a:chOff x="2323103" y="952941"/>
            <a:chExt cx="1560285" cy="1987551"/>
          </a:xfrm>
          <a:solidFill>
            <a:schemeClr val="accent1"/>
          </a:solidFill>
        </p:grpSpPr>
        <p:sp>
          <p:nvSpPr>
            <p:cNvPr id="2" name="右箭头 3"/>
            <p:cNvSpPr/>
            <p:nvPr/>
          </p:nvSpPr>
          <p:spPr>
            <a:xfrm rot="5400000" flipH="1">
              <a:off x="2109470" y="1166574"/>
              <a:ext cx="1987551" cy="1560285"/>
            </a:xfrm>
            <a:custGeom>
              <a:avLst/>
              <a:gdLst>
                <a:gd name="connsiteX0" fmla="*/ 0 w 1987551"/>
                <a:gd name="connsiteY0" fmla="*/ 453569 h 1611085"/>
                <a:gd name="connsiteX1" fmla="*/ 1067702 w 1987551"/>
                <a:gd name="connsiteY1" fmla="*/ 453569 h 1611085"/>
                <a:gd name="connsiteX2" fmla="*/ 1067702 w 1987551"/>
                <a:gd name="connsiteY2" fmla="*/ 0 h 1611085"/>
                <a:gd name="connsiteX3" fmla="*/ 1987551 w 1987551"/>
                <a:gd name="connsiteY3" fmla="*/ 805543 h 1611085"/>
                <a:gd name="connsiteX4" fmla="*/ 1067702 w 1987551"/>
                <a:gd name="connsiteY4" fmla="*/ 1611085 h 1611085"/>
                <a:gd name="connsiteX5" fmla="*/ 1067702 w 1987551"/>
                <a:gd name="connsiteY5" fmla="*/ 1157516 h 1611085"/>
                <a:gd name="connsiteX6" fmla="*/ 0 w 1987551"/>
                <a:gd name="connsiteY6" fmla="*/ 1157516 h 1611085"/>
                <a:gd name="connsiteX7" fmla="*/ 0 w 1987551"/>
                <a:gd name="connsiteY7" fmla="*/ 453569 h 1611085"/>
                <a:gd name="connsiteX0-1" fmla="*/ 0 w 1987551"/>
                <a:gd name="connsiteY0-2" fmla="*/ 453569 h 1611085"/>
                <a:gd name="connsiteX1-3" fmla="*/ 1067702 w 1987551"/>
                <a:gd name="connsiteY1-4" fmla="*/ 453569 h 1611085"/>
                <a:gd name="connsiteX2-5" fmla="*/ 813702 w 1987551"/>
                <a:gd name="connsiteY2-6" fmla="*/ 0 h 1611085"/>
                <a:gd name="connsiteX3-7" fmla="*/ 1987551 w 1987551"/>
                <a:gd name="connsiteY3-8" fmla="*/ 805543 h 1611085"/>
                <a:gd name="connsiteX4-9" fmla="*/ 1067702 w 1987551"/>
                <a:gd name="connsiteY4-10" fmla="*/ 1611085 h 1611085"/>
                <a:gd name="connsiteX5-11" fmla="*/ 1067702 w 1987551"/>
                <a:gd name="connsiteY5-12" fmla="*/ 1157516 h 1611085"/>
                <a:gd name="connsiteX6-13" fmla="*/ 0 w 1987551"/>
                <a:gd name="connsiteY6-14" fmla="*/ 1157516 h 1611085"/>
                <a:gd name="connsiteX7-15" fmla="*/ 0 w 1987551"/>
                <a:gd name="connsiteY7-16" fmla="*/ 453569 h 1611085"/>
                <a:gd name="connsiteX0-17" fmla="*/ 0 w 1987551"/>
                <a:gd name="connsiteY0-18" fmla="*/ 453569 h 1560285"/>
                <a:gd name="connsiteX1-19" fmla="*/ 1067702 w 1987551"/>
                <a:gd name="connsiteY1-20" fmla="*/ 453569 h 1560285"/>
                <a:gd name="connsiteX2-21" fmla="*/ 813702 w 1987551"/>
                <a:gd name="connsiteY2-22" fmla="*/ 0 h 1560285"/>
                <a:gd name="connsiteX3-23" fmla="*/ 1987551 w 1987551"/>
                <a:gd name="connsiteY3-24" fmla="*/ 805543 h 1560285"/>
                <a:gd name="connsiteX4-25" fmla="*/ 902602 w 1987551"/>
                <a:gd name="connsiteY4-26" fmla="*/ 1560285 h 1560285"/>
                <a:gd name="connsiteX5-27" fmla="*/ 1067702 w 1987551"/>
                <a:gd name="connsiteY5-28" fmla="*/ 1157516 h 1560285"/>
                <a:gd name="connsiteX6-29" fmla="*/ 0 w 1987551"/>
                <a:gd name="connsiteY6-30" fmla="*/ 1157516 h 1560285"/>
                <a:gd name="connsiteX7-31" fmla="*/ 0 w 1987551"/>
                <a:gd name="connsiteY7-32" fmla="*/ 453569 h 156028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987551" h="1560285">
                  <a:moveTo>
                    <a:pt x="0" y="453569"/>
                  </a:moveTo>
                  <a:lnTo>
                    <a:pt x="1067702" y="453569"/>
                  </a:lnTo>
                  <a:lnTo>
                    <a:pt x="813702" y="0"/>
                  </a:lnTo>
                  <a:lnTo>
                    <a:pt x="1987551" y="805543"/>
                  </a:lnTo>
                  <a:lnTo>
                    <a:pt x="902602" y="1560285"/>
                  </a:lnTo>
                  <a:lnTo>
                    <a:pt x="1067702" y="1157516"/>
                  </a:lnTo>
                  <a:lnTo>
                    <a:pt x="0" y="1157516"/>
                  </a:lnTo>
                  <a:lnTo>
                    <a:pt x="0" y="45356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anchor="ctr"/>
            <a:lstStyle/>
            <a:p>
              <a:pPr algn="ctr">
                <a:lnSpc>
                  <a:spcPct val="120000"/>
                </a:lnSpc>
                <a:defRPr/>
              </a:pPr>
              <a:endParaRPr lang="en-US" altLang="zh-CN" sz="2667">
                <a:latin typeface="Helvetica Light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  <a:defRPr/>
              </a:pPr>
              <a:endParaRPr lang="zh-CN" altLang="en-US" sz="2667">
                <a:latin typeface="Helvetica Light"/>
                <a:ea typeface="微软雅黑" panose="020B0503020204020204" pitchFamily="34" charset="-122"/>
              </a:endParaRPr>
            </a:p>
          </p:txBody>
        </p:sp>
        <p:sp>
          <p:nvSpPr>
            <p:cNvPr id="12" name="椭圆 24"/>
            <p:cNvSpPr>
              <a:spLocks noChangeArrowheads="1"/>
            </p:cNvSpPr>
            <p:nvPr/>
          </p:nvSpPr>
          <p:spPr bwMode="auto">
            <a:xfrm>
              <a:off x="2688196" y="1474595"/>
              <a:ext cx="761542" cy="624960"/>
            </a:xfrm>
            <a:prstGeom prst="ellipse">
              <a:avLst/>
            </a:prstGeom>
            <a:grpFill/>
            <a:ln w="25400" algn="ctr">
              <a:noFill/>
              <a:round/>
            </a:ln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67">
                  <a:solidFill>
                    <a:srgbClr val="FFFFFF"/>
                  </a:solidFill>
                  <a:latin typeface="Helvetica Light"/>
                </a:rPr>
                <a:t>PROS</a:t>
              </a:r>
              <a:endParaRPr lang="zh-CN" altLang="en-US" sz="1867">
                <a:solidFill>
                  <a:srgbClr val="FFFFFF"/>
                </a:solidFill>
                <a:latin typeface="Helvetica Light"/>
              </a:endParaRPr>
            </a:p>
          </p:txBody>
        </p:sp>
      </p:grpSp>
      <p:grpSp>
        <p:nvGrpSpPr>
          <p:cNvPr id="11" name="组合 14"/>
          <p:cNvGrpSpPr/>
          <p:nvPr/>
        </p:nvGrpSpPr>
        <p:grpSpPr>
          <a:xfrm>
            <a:off x="1641071" y="3429000"/>
            <a:ext cx="2080380" cy="2650068"/>
            <a:chOff x="2323103" y="2940701"/>
            <a:chExt cx="1560285" cy="1987551"/>
          </a:xfrm>
          <a:solidFill>
            <a:schemeClr val="accent2"/>
          </a:solidFill>
        </p:grpSpPr>
        <p:sp>
          <p:nvSpPr>
            <p:cNvPr id="9" name="右箭头 3"/>
            <p:cNvSpPr/>
            <p:nvPr/>
          </p:nvSpPr>
          <p:spPr>
            <a:xfrm rot="16200000" flipH="1" flipV="1">
              <a:off x="2109470" y="3154334"/>
              <a:ext cx="1987551" cy="1560285"/>
            </a:xfrm>
            <a:custGeom>
              <a:avLst/>
              <a:gdLst>
                <a:gd name="connsiteX0" fmla="*/ 0 w 1987551"/>
                <a:gd name="connsiteY0" fmla="*/ 453569 h 1611085"/>
                <a:gd name="connsiteX1" fmla="*/ 1067702 w 1987551"/>
                <a:gd name="connsiteY1" fmla="*/ 453569 h 1611085"/>
                <a:gd name="connsiteX2" fmla="*/ 1067702 w 1987551"/>
                <a:gd name="connsiteY2" fmla="*/ 0 h 1611085"/>
                <a:gd name="connsiteX3" fmla="*/ 1987551 w 1987551"/>
                <a:gd name="connsiteY3" fmla="*/ 805543 h 1611085"/>
                <a:gd name="connsiteX4" fmla="*/ 1067702 w 1987551"/>
                <a:gd name="connsiteY4" fmla="*/ 1611085 h 1611085"/>
                <a:gd name="connsiteX5" fmla="*/ 1067702 w 1987551"/>
                <a:gd name="connsiteY5" fmla="*/ 1157516 h 1611085"/>
                <a:gd name="connsiteX6" fmla="*/ 0 w 1987551"/>
                <a:gd name="connsiteY6" fmla="*/ 1157516 h 1611085"/>
                <a:gd name="connsiteX7" fmla="*/ 0 w 1987551"/>
                <a:gd name="connsiteY7" fmla="*/ 453569 h 1611085"/>
                <a:gd name="connsiteX0-1" fmla="*/ 0 w 1987551"/>
                <a:gd name="connsiteY0-2" fmla="*/ 453569 h 1611085"/>
                <a:gd name="connsiteX1-3" fmla="*/ 1067702 w 1987551"/>
                <a:gd name="connsiteY1-4" fmla="*/ 453569 h 1611085"/>
                <a:gd name="connsiteX2-5" fmla="*/ 813702 w 1987551"/>
                <a:gd name="connsiteY2-6" fmla="*/ 0 h 1611085"/>
                <a:gd name="connsiteX3-7" fmla="*/ 1987551 w 1987551"/>
                <a:gd name="connsiteY3-8" fmla="*/ 805543 h 1611085"/>
                <a:gd name="connsiteX4-9" fmla="*/ 1067702 w 1987551"/>
                <a:gd name="connsiteY4-10" fmla="*/ 1611085 h 1611085"/>
                <a:gd name="connsiteX5-11" fmla="*/ 1067702 w 1987551"/>
                <a:gd name="connsiteY5-12" fmla="*/ 1157516 h 1611085"/>
                <a:gd name="connsiteX6-13" fmla="*/ 0 w 1987551"/>
                <a:gd name="connsiteY6-14" fmla="*/ 1157516 h 1611085"/>
                <a:gd name="connsiteX7-15" fmla="*/ 0 w 1987551"/>
                <a:gd name="connsiteY7-16" fmla="*/ 453569 h 1611085"/>
                <a:gd name="connsiteX0-17" fmla="*/ 0 w 1987551"/>
                <a:gd name="connsiteY0-18" fmla="*/ 453569 h 1560285"/>
                <a:gd name="connsiteX1-19" fmla="*/ 1067702 w 1987551"/>
                <a:gd name="connsiteY1-20" fmla="*/ 453569 h 1560285"/>
                <a:gd name="connsiteX2-21" fmla="*/ 813702 w 1987551"/>
                <a:gd name="connsiteY2-22" fmla="*/ 0 h 1560285"/>
                <a:gd name="connsiteX3-23" fmla="*/ 1987551 w 1987551"/>
                <a:gd name="connsiteY3-24" fmla="*/ 805543 h 1560285"/>
                <a:gd name="connsiteX4-25" fmla="*/ 902602 w 1987551"/>
                <a:gd name="connsiteY4-26" fmla="*/ 1560285 h 1560285"/>
                <a:gd name="connsiteX5-27" fmla="*/ 1067702 w 1987551"/>
                <a:gd name="connsiteY5-28" fmla="*/ 1157516 h 1560285"/>
                <a:gd name="connsiteX6-29" fmla="*/ 0 w 1987551"/>
                <a:gd name="connsiteY6-30" fmla="*/ 1157516 h 1560285"/>
                <a:gd name="connsiteX7-31" fmla="*/ 0 w 1987551"/>
                <a:gd name="connsiteY7-32" fmla="*/ 453569 h 156028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987551" h="1560285">
                  <a:moveTo>
                    <a:pt x="0" y="453569"/>
                  </a:moveTo>
                  <a:lnTo>
                    <a:pt x="1067702" y="453569"/>
                  </a:lnTo>
                  <a:lnTo>
                    <a:pt x="813702" y="0"/>
                  </a:lnTo>
                  <a:lnTo>
                    <a:pt x="1987551" y="805543"/>
                  </a:lnTo>
                  <a:lnTo>
                    <a:pt x="902602" y="1560285"/>
                  </a:lnTo>
                  <a:lnTo>
                    <a:pt x="1067702" y="1157516"/>
                  </a:lnTo>
                  <a:lnTo>
                    <a:pt x="0" y="1157516"/>
                  </a:lnTo>
                  <a:lnTo>
                    <a:pt x="0" y="45356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anchor="ctr"/>
            <a:lstStyle/>
            <a:p>
              <a:pPr algn="ctr">
                <a:lnSpc>
                  <a:spcPct val="120000"/>
                </a:lnSpc>
                <a:defRPr/>
              </a:pPr>
              <a:endParaRPr lang="en-US" altLang="zh-CN" sz="2667">
                <a:latin typeface="Helvetica Light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  <a:defRPr/>
              </a:pPr>
              <a:endParaRPr lang="zh-CN" altLang="en-US" sz="2667">
                <a:latin typeface="Helvetica Light"/>
                <a:ea typeface="微软雅黑" panose="020B0503020204020204" pitchFamily="34" charset="-122"/>
              </a:endParaRPr>
            </a:p>
          </p:txBody>
        </p:sp>
        <p:sp>
          <p:nvSpPr>
            <p:cNvPr id="13" name="椭圆 25"/>
            <p:cNvSpPr>
              <a:spLocks noChangeArrowheads="1"/>
            </p:cNvSpPr>
            <p:nvPr/>
          </p:nvSpPr>
          <p:spPr bwMode="auto">
            <a:xfrm>
              <a:off x="2688196" y="3940513"/>
              <a:ext cx="830100" cy="571500"/>
            </a:xfrm>
            <a:prstGeom prst="ellipse">
              <a:avLst/>
            </a:prstGeom>
            <a:grpFill/>
            <a:ln w="25400" algn="ctr">
              <a:noFill/>
              <a:round/>
            </a:ln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lang="en-US" altLang="zh-CN" sz="2133">
                  <a:solidFill>
                    <a:srgbClr val="FFFFFF"/>
                  </a:solidFill>
                  <a:latin typeface="Helvetica Light"/>
                </a:rPr>
                <a:t>CONS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806041A-DF65-418D-894B-C0EB10E24239}"/>
              </a:ext>
            </a:extLst>
          </p:cNvPr>
          <p:cNvSpPr txBox="1"/>
          <p:nvPr/>
        </p:nvSpPr>
        <p:spPr>
          <a:xfrm>
            <a:off x="11152823" y="283964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21</a:t>
            </a:r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6BC96-59A2-B182-CE4C-83FB1894011B}"/>
              </a:ext>
            </a:extLst>
          </p:cNvPr>
          <p:cNvSpPr/>
          <p:nvPr/>
        </p:nvSpPr>
        <p:spPr>
          <a:xfrm>
            <a:off x="-753789" y="1005"/>
            <a:ext cx="7246226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CONCLUSION</a:t>
            </a:r>
            <a:endParaRPr lang="en-US" sz="5400" b="1">
              <a:ln w="22225">
                <a:solidFill>
                  <a:srgbClr val="D55816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等线"/>
            </a:endParaRPr>
          </a:p>
          <a:p>
            <a:pPr algn="ctr"/>
            <a:endParaRPr lang="en-US" sz="5400" b="1">
              <a:ln w="22225">
                <a:solidFill>
                  <a:srgbClr val="D55816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等线"/>
            </a:endParaRPr>
          </a:p>
          <a:p>
            <a:pPr algn="ctr"/>
            <a:endParaRPr lang="en-US" sz="5400" b="1">
              <a:ln w="22225">
                <a:solidFill>
                  <a:srgbClr val="D55816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等线"/>
            </a:endParaRPr>
          </a:p>
          <a:p>
            <a:pPr algn="ctr"/>
            <a:endParaRPr lang="en-US" sz="5400" b="1">
              <a:ln w="22225">
                <a:solidFill>
                  <a:srgbClr val="D55816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等线"/>
            </a:endParaRPr>
          </a:p>
          <a:p>
            <a:pPr algn="ctr"/>
            <a:endParaRPr lang="en-US" sz="5400" b="1">
              <a:ln w="22225">
                <a:solidFill>
                  <a:srgbClr val="D55816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860138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Master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dangnh</dc:creator>
  <cp:revision>1</cp:revision>
  <dcterms:created xsi:type="dcterms:W3CDTF">2018-03-26T14:21:25Z</dcterms:created>
  <dcterms:modified xsi:type="dcterms:W3CDTF">2022-11-24T05:23:24Z</dcterms:modified>
  <cp:contentStatus/>
</cp:coreProperties>
</file>